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7559675" cy="13320713"/>
  <p:notesSz cx="6858000" cy="9144000"/>
  <p:defaultTextStyle>
    <a:defPPr>
      <a:defRPr lang="en-US"/>
    </a:defPPr>
    <a:lvl1pPr marL="0" algn="l" defTabSz="457183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83" algn="l" defTabSz="457183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366" algn="l" defTabSz="457183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549" algn="l" defTabSz="457183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732" algn="l" defTabSz="457183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915" algn="l" defTabSz="457183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098" algn="l" defTabSz="457183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281" algn="l" defTabSz="457183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465" algn="l" defTabSz="457183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17972"/>
    <a:srgbClr val="004E6F"/>
    <a:srgbClr val="0CA599"/>
    <a:srgbClr val="98B9C5"/>
    <a:srgbClr val="003D3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56" d="100"/>
          <a:sy n="56" d="100"/>
        </p:scale>
        <p:origin x="2712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6976" y="2180034"/>
            <a:ext cx="6425724" cy="4637582"/>
          </a:xfrm>
        </p:spPr>
        <p:txBody>
          <a:bodyPr anchor="b"/>
          <a:lstStyle>
            <a:lvl1pPr algn="ctr">
              <a:defRPr sz="496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4960" y="6996459"/>
            <a:ext cx="5669756" cy="3216088"/>
          </a:xfrm>
        </p:spPr>
        <p:txBody>
          <a:bodyPr/>
          <a:lstStyle>
            <a:lvl1pPr marL="0" indent="0" algn="ctr">
              <a:buNone/>
              <a:defRPr sz="1984"/>
            </a:lvl1pPr>
            <a:lvl2pPr marL="377967" indent="0" algn="ctr">
              <a:buNone/>
              <a:defRPr sz="1653"/>
            </a:lvl2pPr>
            <a:lvl3pPr marL="755934" indent="0" algn="ctr">
              <a:buNone/>
              <a:defRPr sz="1488"/>
            </a:lvl3pPr>
            <a:lvl4pPr marL="1133902" indent="0" algn="ctr">
              <a:buNone/>
              <a:defRPr sz="1323"/>
            </a:lvl4pPr>
            <a:lvl5pPr marL="1511869" indent="0" algn="ctr">
              <a:buNone/>
              <a:defRPr sz="1323"/>
            </a:lvl5pPr>
            <a:lvl6pPr marL="1889836" indent="0" algn="ctr">
              <a:buNone/>
              <a:defRPr sz="1323"/>
            </a:lvl6pPr>
            <a:lvl7pPr marL="2267803" indent="0" algn="ctr">
              <a:buNone/>
              <a:defRPr sz="1323"/>
            </a:lvl7pPr>
            <a:lvl8pPr marL="2645771" indent="0" algn="ctr">
              <a:buNone/>
              <a:defRPr sz="1323"/>
            </a:lvl8pPr>
            <a:lvl9pPr marL="3023738" indent="0" algn="ctr">
              <a:buNone/>
              <a:defRPr sz="1323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885A7C-F379-403D-BC1A-9986FA22049F}" type="datetimeFigureOut">
              <a:rPr lang="pt-BR" smtClean="0"/>
              <a:t>18/05/2026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0E7E3F-76DB-46CF-8D2A-D1D7DFC834A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570163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885A7C-F379-403D-BC1A-9986FA22049F}" type="datetimeFigureOut">
              <a:rPr lang="pt-BR" smtClean="0"/>
              <a:t>18/05/2026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0E7E3F-76DB-46CF-8D2A-D1D7DFC834A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177156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09893" y="709205"/>
            <a:ext cx="1630055" cy="11288689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728" y="709205"/>
            <a:ext cx="4795669" cy="11288689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885A7C-F379-403D-BC1A-9986FA22049F}" type="datetimeFigureOut">
              <a:rPr lang="pt-BR" smtClean="0"/>
              <a:t>18/05/2026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0E7E3F-76DB-46CF-8D2A-D1D7DFC834A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918895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885A7C-F379-403D-BC1A-9986FA22049F}" type="datetimeFigureOut">
              <a:rPr lang="pt-BR" smtClean="0"/>
              <a:t>18/05/2026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0E7E3F-76DB-46CF-8D2A-D1D7DFC834A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84970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791" y="3320932"/>
            <a:ext cx="6520220" cy="5541046"/>
          </a:xfrm>
        </p:spPr>
        <p:txBody>
          <a:bodyPr anchor="b"/>
          <a:lstStyle>
            <a:lvl1pPr>
              <a:defRPr sz="496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5791" y="8914399"/>
            <a:ext cx="6520220" cy="2913905"/>
          </a:xfrm>
        </p:spPr>
        <p:txBody>
          <a:bodyPr/>
          <a:lstStyle>
            <a:lvl1pPr marL="0" indent="0">
              <a:buNone/>
              <a:defRPr sz="1984">
                <a:solidFill>
                  <a:schemeClr val="tx1">
                    <a:tint val="82000"/>
                  </a:schemeClr>
                </a:solidFill>
              </a:defRPr>
            </a:lvl1pPr>
            <a:lvl2pPr marL="377967" indent="0">
              <a:buNone/>
              <a:defRPr sz="1653">
                <a:solidFill>
                  <a:schemeClr val="tx1">
                    <a:tint val="82000"/>
                  </a:schemeClr>
                </a:solidFill>
              </a:defRPr>
            </a:lvl2pPr>
            <a:lvl3pPr marL="755934" indent="0">
              <a:buNone/>
              <a:defRPr sz="1488">
                <a:solidFill>
                  <a:schemeClr val="tx1">
                    <a:tint val="82000"/>
                  </a:schemeClr>
                </a:solidFill>
              </a:defRPr>
            </a:lvl3pPr>
            <a:lvl4pPr marL="1133902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4pPr>
            <a:lvl5pPr marL="1511869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5pPr>
            <a:lvl6pPr marL="1889836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6pPr>
            <a:lvl7pPr marL="2267803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7pPr>
            <a:lvl8pPr marL="2645771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8pPr>
            <a:lvl9pPr marL="3023738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885A7C-F379-403D-BC1A-9986FA22049F}" type="datetimeFigureOut">
              <a:rPr lang="pt-BR" smtClean="0"/>
              <a:t>18/05/2026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0E7E3F-76DB-46CF-8D2A-D1D7DFC834A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366471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9729" y="3546023"/>
            <a:ext cx="3212862" cy="8451870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27085" y="3546023"/>
            <a:ext cx="3212862" cy="8451870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885A7C-F379-403D-BC1A-9986FA22049F}" type="datetimeFigureOut">
              <a:rPr lang="pt-BR" smtClean="0"/>
              <a:t>18/05/2026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0E7E3F-76DB-46CF-8D2A-D1D7DFC834A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685274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09208"/>
            <a:ext cx="6520220" cy="2574722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0713" y="3265427"/>
            <a:ext cx="3198096" cy="1600335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13" y="4865760"/>
            <a:ext cx="3198096" cy="7156801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27087" y="3265427"/>
            <a:ext cx="3213847" cy="1600335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27087" y="4865760"/>
            <a:ext cx="3213847" cy="7156801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885A7C-F379-403D-BC1A-9986FA22049F}" type="datetimeFigureOut">
              <a:rPr lang="pt-BR" smtClean="0"/>
              <a:t>18/05/2026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0E7E3F-76DB-46CF-8D2A-D1D7DFC834A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923204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885A7C-F379-403D-BC1A-9986FA22049F}" type="datetimeFigureOut">
              <a:rPr lang="pt-BR" smtClean="0"/>
              <a:t>18/05/2026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0E7E3F-76DB-46CF-8D2A-D1D7DFC834A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886865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885A7C-F379-403D-BC1A-9986FA22049F}" type="datetimeFigureOut">
              <a:rPr lang="pt-BR" smtClean="0"/>
              <a:t>18/05/2026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0E7E3F-76DB-46CF-8D2A-D1D7DFC834A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68711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888048"/>
            <a:ext cx="2438192" cy="310816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3848" y="1917940"/>
            <a:ext cx="3827085" cy="9466340"/>
          </a:xfrm>
        </p:spPr>
        <p:txBody>
          <a:bodyPr/>
          <a:lstStyle>
            <a:lvl1pPr>
              <a:defRPr sz="2645"/>
            </a:lvl1pPr>
            <a:lvl2pPr>
              <a:defRPr sz="2315"/>
            </a:lvl2pPr>
            <a:lvl3pPr>
              <a:defRPr sz="1984"/>
            </a:lvl3pPr>
            <a:lvl4pPr>
              <a:defRPr sz="1653"/>
            </a:lvl4pPr>
            <a:lvl5pPr>
              <a:defRPr sz="1653"/>
            </a:lvl5pPr>
            <a:lvl6pPr>
              <a:defRPr sz="1653"/>
            </a:lvl6pPr>
            <a:lvl7pPr>
              <a:defRPr sz="1653"/>
            </a:lvl7pPr>
            <a:lvl8pPr>
              <a:defRPr sz="1653"/>
            </a:lvl8pPr>
            <a:lvl9pPr>
              <a:defRPr sz="1653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996215"/>
            <a:ext cx="2438192" cy="7403481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885A7C-F379-403D-BC1A-9986FA22049F}" type="datetimeFigureOut">
              <a:rPr lang="pt-BR" smtClean="0"/>
              <a:t>18/05/2026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0E7E3F-76DB-46CF-8D2A-D1D7DFC834A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926598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888048"/>
            <a:ext cx="2438192" cy="310816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13848" y="1917940"/>
            <a:ext cx="3827085" cy="9466340"/>
          </a:xfrm>
        </p:spPr>
        <p:txBody>
          <a:bodyPr anchor="t"/>
          <a:lstStyle>
            <a:lvl1pPr marL="0" indent="0">
              <a:buNone/>
              <a:defRPr sz="2645"/>
            </a:lvl1pPr>
            <a:lvl2pPr marL="377967" indent="0">
              <a:buNone/>
              <a:defRPr sz="2315"/>
            </a:lvl2pPr>
            <a:lvl3pPr marL="755934" indent="0">
              <a:buNone/>
              <a:defRPr sz="1984"/>
            </a:lvl3pPr>
            <a:lvl4pPr marL="1133902" indent="0">
              <a:buNone/>
              <a:defRPr sz="1653"/>
            </a:lvl4pPr>
            <a:lvl5pPr marL="1511869" indent="0">
              <a:buNone/>
              <a:defRPr sz="1653"/>
            </a:lvl5pPr>
            <a:lvl6pPr marL="1889836" indent="0">
              <a:buNone/>
              <a:defRPr sz="1653"/>
            </a:lvl6pPr>
            <a:lvl7pPr marL="2267803" indent="0">
              <a:buNone/>
              <a:defRPr sz="1653"/>
            </a:lvl7pPr>
            <a:lvl8pPr marL="2645771" indent="0">
              <a:buNone/>
              <a:defRPr sz="1653"/>
            </a:lvl8pPr>
            <a:lvl9pPr marL="3023738" indent="0">
              <a:buNone/>
              <a:defRPr sz="1653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996215"/>
            <a:ext cx="2438192" cy="7403481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885A7C-F379-403D-BC1A-9986FA22049F}" type="datetimeFigureOut">
              <a:rPr lang="pt-BR" smtClean="0"/>
              <a:t>18/05/2026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0E7E3F-76DB-46CF-8D2A-D1D7DFC834A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810945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728" y="709208"/>
            <a:ext cx="6520220" cy="257472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728" y="3546023"/>
            <a:ext cx="6520220" cy="845187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729" y="12346331"/>
            <a:ext cx="1700927" cy="70920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9885A7C-F379-403D-BC1A-9986FA22049F}" type="datetimeFigureOut">
              <a:rPr lang="pt-BR" smtClean="0"/>
              <a:t>18/05/2026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4143" y="12346331"/>
            <a:ext cx="2551390" cy="70920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9021" y="12346331"/>
            <a:ext cx="1700927" cy="70920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80E7E3F-76DB-46CF-8D2A-D1D7DFC834A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732330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55934" rtl="0" eaLnBrk="1" latinLnBrk="0" hangingPunct="1">
        <a:lnSpc>
          <a:spcPct val="90000"/>
        </a:lnSpc>
        <a:spcBef>
          <a:spcPct val="0"/>
        </a:spcBef>
        <a:buNone/>
        <a:defRPr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l" defTabSz="755934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CustomShape 14">
            <a:extLst>
              <a:ext uri="{FF2B5EF4-FFF2-40B4-BE49-F238E27FC236}">
                <a16:creationId xmlns:a16="http://schemas.microsoft.com/office/drawing/2014/main" id="{5213B4F1-79BB-28CF-E685-69D44E33B091}"/>
              </a:ext>
            </a:extLst>
          </p:cNvPr>
          <p:cNvSpPr/>
          <p:nvPr/>
        </p:nvSpPr>
        <p:spPr>
          <a:xfrm>
            <a:off x="69783" y="1249631"/>
            <a:ext cx="7333560" cy="277920"/>
          </a:xfrm>
          <a:prstGeom prst="rect">
            <a:avLst/>
          </a:prstGeom>
          <a:noFill/>
          <a:ln>
            <a:noFill/>
          </a:ln>
          <a:effectLst/>
        </p:spPr>
        <p:txBody>
          <a:bodyPr/>
          <a:lstStyle/>
          <a:p>
            <a:pPr defTabSz="883950">
              <a:defRPr/>
            </a:pPr>
            <a:endParaRPr lang="pt-BR" sz="1740" kern="0">
              <a:latin typeface="Arial"/>
            </a:endParaRPr>
          </a:p>
        </p:txBody>
      </p:sp>
      <p:sp>
        <p:nvSpPr>
          <p:cNvPr id="10" name="CustomShape 2">
            <a:extLst>
              <a:ext uri="{FF2B5EF4-FFF2-40B4-BE49-F238E27FC236}">
                <a16:creationId xmlns:a16="http://schemas.microsoft.com/office/drawing/2014/main" id="{4E711A0B-7F68-0569-A796-25CF58AA396E}"/>
              </a:ext>
            </a:extLst>
          </p:cNvPr>
          <p:cNvSpPr/>
          <p:nvPr/>
        </p:nvSpPr>
        <p:spPr>
          <a:xfrm>
            <a:off x="227352" y="2771924"/>
            <a:ext cx="3510000" cy="540000"/>
          </a:xfrm>
          <a:prstGeom prst="rect">
            <a:avLst/>
          </a:prstGeom>
          <a:solidFill>
            <a:srgbClr val="017972"/>
          </a:solidFill>
          <a:ln>
            <a:solidFill>
              <a:srgbClr val="2E509A"/>
            </a:solidFill>
          </a:ln>
          <a:effectLst/>
        </p:spPr>
        <p:txBody>
          <a:bodyPr lIns="90000" tIns="91440" rIns="90000" bIns="91440" anchor="ctr">
            <a:noAutofit/>
          </a:bodyPr>
          <a:lstStyle/>
          <a:p>
            <a:pPr algn="ctr" defTabSz="883950">
              <a:defRPr/>
            </a:pPr>
            <a:r>
              <a:rPr lang="pt-BR" b="1" kern="0" spc="-1" dirty="0">
                <a:solidFill>
                  <a:schemeClr val="bg1"/>
                </a:solidFill>
                <a:latin typeface="Calibri"/>
                <a:ea typeface="Arial"/>
              </a:rPr>
              <a:t>INTRODUÇÃO</a:t>
            </a:r>
            <a:endParaRPr lang="pt-BR" kern="0" spc="-1" dirty="0">
              <a:solidFill>
                <a:schemeClr val="bg1"/>
              </a:solidFill>
              <a:latin typeface="Arial"/>
            </a:endParaRPr>
          </a:p>
        </p:txBody>
      </p:sp>
      <p:sp>
        <p:nvSpPr>
          <p:cNvPr id="25" name="CustomShape 3">
            <a:extLst>
              <a:ext uri="{FF2B5EF4-FFF2-40B4-BE49-F238E27FC236}">
                <a16:creationId xmlns:a16="http://schemas.microsoft.com/office/drawing/2014/main" id="{200B50EA-D3F4-34BE-1625-F9138930F5AF}"/>
              </a:ext>
            </a:extLst>
          </p:cNvPr>
          <p:cNvSpPr/>
          <p:nvPr/>
        </p:nvSpPr>
        <p:spPr>
          <a:xfrm>
            <a:off x="214344" y="3381102"/>
            <a:ext cx="3601080" cy="2631491"/>
          </a:xfrm>
          <a:prstGeom prst="rect">
            <a:avLst/>
          </a:prstGeom>
          <a:noFill/>
          <a:ln>
            <a:noFill/>
          </a:ln>
          <a:effectLst/>
        </p:spPr>
        <p:txBody>
          <a:bodyPr lIns="90000" tIns="45000" rIns="90000" bIns="45000">
            <a:noAutofit/>
          </a:bodyPr>
          <a:lstStyle/>
          <a:p>
            <a:pPr algn="just" defTabSz="883950"/>
            <a:r>
              <a:rPr lang="pt-BR" sz="1500" kern="0" spc="-1" dirty="0" err="1">
                <a:latin typeface="Calibri"/>
                <a:ea typeface="Calibri"/>
              </a:rPr>
              <a:t>Lorem</a:t>
            </a:r>
            <a:r>
              <a:rPr lang="pt-BR" sz="1500" kern="0" spc="-1" dirty="0">
                <a:latin typeface="Calibri"/>
                <a:ea typeface="Calibri"/>
              </a:rPr>
              <a:t> ipsum </a:t>
            </a:r>
            <a:r>
              <a:rPr lang="pt-BR" sz="1500" kern="0" spc="-1" dirty="0" err="1">
                <a:latin typeface="Calibri"/>
                <a:ea typeface="Calibri"/>
              </a:rPr>
              <a:t>dolor</a:t>
            </a:r>
            <a:r>
              <a:rPr lang="pt-BR" sz="1500" kern="0" spc="-1" dirty="0">
                <a:latin typeface="Calibri"/>
                <a:ea typeface="Calibri"/>
              </a:rPr>
              <a:t> </a:t>
            </a:r>
            <a:r>
              <a:rPr lang="pt-BR" sz="1500" kern="0" spc="-1" dirty="0" err="1">
                <a:latin typeface="Calibri"/>
                <a:ea typeface="Calibri"/>
              </a:rPr>
              <a:t>sit</a:t>
            </a:r>
            <a:r>
              <a:rPr lang="pt-BR" sz="1500" kern="0" spc="-1" dirty="0">
                <a:latin typeface="Calibri"/>
                <a:ea typeface="Calibri"/>
              </a:rPr>
              <a:t> </a:t>
            </a:r>
            <a:r>
              <a:rPr lang="pt-BR" sz="1500" kern="0" spc="-1" dirty="0" err="1">
                <a:latin typeface="Calibri"/>
                <a:ea typeface="Calibri"/>
              </a:rPr>
              <a:t>amet</a:t>
            </a:r>
            <a:r>
              <a:rPr lang="pt-BR" sz="1500" kern="0" spc="-1" dirty="0">
                <a:latin typeface="Calibri"/>
                <a:ea typeface="Calibri"/>
              </a:rPr>
              <a:t>, </a:t>
            </a:r>
            <a:r>
              <a:rPr lang="pt-BR" sz="1500" kern="0" spc="-1" dirty="0" err="1">
                <a:latin typeface="Calibri"/>
                <a:ea typeface="Calibri"/>
              </a:rPr>
              <a:t>consectetur</a:t>
            </a:r>
            <a:r>
              <a:rPr lang="pt-BR" sz="1500" kern="0" spc="-1" dirty="0">
                <a:latin typeface="Calibri"/>
                <a:ea typeface="Calibri"/>
              </a:rPr>
              <a:t> </a:t>
            </a:r>
            <a:r>
              <a:rPr lang="pt-BR" sz="1500" kern="0" spc="-1" dirty="0" err="1">
                <a:latin typeface="Calibri"/>
                <a:ea typeface="Calibri"/>
              </a:rPr>
              <a:t>adipisci</a:t>
            </a:r>
            <a:r>
              <a:rPr lang="pt-BR" sz="1500" kern="0" spc="-1" dirty="0">
                <a:latin typeface="Calibri"/>
                <a:ea typeface="Calibri"/>
              </a:rPr>
              <a:t> </a:t>
            </a:r>
            <a:r>
              <a:rPr lang="pt-BR" sz="1500" kern="0" spc="-1" dirty="0" err="1">
                <a:latin typeface="Calibri"/>
                <a:ea typeface="Calibri"/>
              </a:rPr>
              <a:t>elit</a:t>
            </a:r>
            <a:r>
              <a:rPr lang="pt-BR" sz="1500" kern="0" spc="-1" dirty="0">
                <a:latin typeface="Calibri"/>
                <a:ea typeface="Calibri"/>
              </a:rPr>
              <a:t>, </a:t>
            </a:r>
            <a:r>
              <a:rPr lang="pt-BR" sz="1500" kern="0" spc="-1" dirty="0" err="1">
                <a:latin typeface="Calibri"/>
                <a:ea typeface="Calibri"/>
              </a:rPr>
              <a:t>sed</a:t>
            </a:r>
            <a:r>
              <a:rPr lang="pt-BR" sz="1500" kern="0" spc="-1" dirty="0">
                <a:latin typeface="Calibri"/>
                <a:ea typeface="Calibri"/>
              </a:rPr>
              <a:t> </a:t>
            </a:r>
            <a:r>
              <a:rPr lang="pt-BR" sz="1500" kern="0" spc="-1" dirty="0" err="1">
                <a:latin typeface="Calibri"/>
                <a:ea typeface="Calibri"/>
              </a:rPr>
              <a:t>eiusmod</a:t>
            </a:r>
            <a:r>
              <a:rPr lang="pt-BR" sz="1500" kern="0" spc="-1" dirty="0">
                <a:latin typeface="Calibri"/>
                <a:ea typeface="Calibri"/>
              </a:rPr>
              <a:t> </a:t>
            </a:r>
            <a:r>
              <a:rPr lang="pt-BR" sz="1500" kern="0" spc="-1" dirty="0" err="1">
                <a:latin typeface="Calibri"/>
                <a:ea typeface="Calibri"/>
              </a:rPr>
              <a:t>tempor</a:t>
            </a:r>
            <a:r>
              <a:rPr lang="pt-BR" sz="1500" kern="0" spc="-1" dirty="0">
                <a:latin typeface="Calibri"/>
                <a:ea typeface="Calibri"/>
              </a:rPr>
              <a:t> </a:t>
            </a:r>
            <a:r>
              <a:rPr lang="pt-BR" sz="1500" kern="0" spc="-1" dirty="0" err="1">
                <a:latin typeface="Calibri"/>
                <a:ea typeface="Calibri"/>
              </a:rPr>
              <a:t>incidunt</a:t>
            </a:r>
            <a:r>
              <a:rPr lang="pt-BR" sz="1500" kern="0" spc="-1" dirty="0">
                <a:latin typeface="Calibri"/>
                <a:ea typeface="Calibri"/>
              </a:rPr>
              <a:t> ut labore et </a:t>
            </a:r>
            <a:r>
              <a:rPr lang="pt-BR" sz="1500" kern="0" spc="-1" dirty="0" err="1">
                <a:latin typeface="Calibri"/>
                <a:ea typeface="Calibri"/>
              </a:rPr>
              <a:t>dolore</a:t>
            </a:r>
            <a:r>
              <a:rPr lang="pt-BR" sz="1500" kern="0" spc="-1" dirty="0">
                <a:latin typeface="Calibri"/>
                <a:ea typeface="Calibri"/>
              </a:rPr>
              <a:t> magna </a:t>
            </a:r>
            <a:r>
              <a:rPr lang="pt-BR" sz="1500" kern="0" spc="-1" dirty="0" err="1">
                <a:latin typeface="Calibri"/>
                <a:ea typeface="Calibri"/>
              </a:rPr>
              <a:t>aliqua</a:t>
            </a:r>
            <a:r>
              <a:rPr lang="pt-BR" sz="1500" kern="0" spc="-1" dirty="0">
                <a:latin typeface="Calibri"/>
                <a:ea typeface="Calibri"/>
              </a:rPr>
              <a:t>. Ut </a:t>
            </a:r>
            <a:r>
              <a:rPr lang="pt-BR" sz="1500" kern="0" spc="-1" dirty="0" err="1">
                <a:latin typeface="Calibri"/>
                <a:ea typeface="Calibri"/>
              </a:rPr>
              <a:t>enim</a:t>
            </a:r>
            <a:r>
              <a:rPr lang="pt-BR" sz="1500" kern="0" spc="-1" dirty="0">
                <a:latin typeface="Calibri"/>
                <a:ea typeface="Calibri"/>
              </a:rPr>
              <a:t> ad </a:t>
            </a:r>
            <a:r>
              <a:rPr lang="pt-BR" sz="1500" kern="0" spc="-1" dirty="0" err="1">
                <a:latin typeface="Calibri"/>
                <a:ea typeface="Calibri"/>
              </a:rPr>
              <a:t>minim</a:t>
            </a:r>
            <a:r>
              <a:rPr lang="pt-BR" sz="1500" kern="0" spc="-1" dirty="0">
                <a:latin typeface="Calibri"/>
                <a:ea typeface="Calibri"/>
              </a:rPr>
              <a:t> </a:t>
            </a:r>
            <a:r>
              <a:rPr lang="pt-BR" sz="1500" kern="0" spc="-1" dirty="0" err="1">
                <a:latin typeface="Calibri"/>
                <a:ea typeface="Calibri"/>
              </a:rPr>
              <a:t>veniam</a:t>
            </a:r>
            <a:r>
              <a:rPr lang="pt-BR" sz="1500" kern="0" spc="-1" dirty="0">
                <a:latin typeface="Calibri"/>
                <a:ea typeface="Calibri"/>
              </a:rPr>
              <a:t>, quis </a:t>
            </a:r>
            <a:r>
              <a:rPr lang="pt-BR" sz="1500" kern="0" spc="-1" dirty="0" err="1">
                <a:latin typeface="Calibri"/>
                <a:ea typeface="Calibri"/>
              </a:rPr>
              <a:t>nostrum</a:t>
            </a:r>
            <a:r>
              <a:rPr lang="pt-BR" sz="1500" kern="0" spc="-1" dirty="0">
                <a:latin typeface="Calibri"/>
                <a:ea typeface="Calibri"/>
              </a:rPr>
              <a:t> </a:t>
            </a:r>
            <a:r>
              <a:rPr lang="pt-BR" sz="1500" kern="0" spc="-1" dirty="0" err="1">
                <a:latin typeface="Calibri"/>
                <a:ea typeface="Calibri"/>
              </a:rPr>
              <a:t>exercitationem</a:t>
            </a:r>
            <a:r>
              <a:rPr lang="pt-BR" sz="1500" kern="0" spc="-1" dirty="0">
                <a:latin typeface="Calibri"/>
                <a:ea typeface="Calibri"/>
              </a:rPr>
              <a:t> </a:t>
            </a:r>
            <a:r>
              <a:rPr lang="pt-BR" sz="1500" kern="0" spc="-1" dirty="0" err="1">
                <a:latin typeface="Calibri"/>
                <a:ea typeface="Calibri"/>
              </a:rPr>
              <a:t>ullam</a:t>
            </a:r>
            <a:r>
              <a:rPr lang="pt-BR" sz="1500" kern="0" spc="-1" dirty="0">
                <a:latin typeface="Calibri"/>
                <a:ea typeface="Calibri"/>
              </a:rPr>
              <a:t> </a:t>
            </a:r>
            <a:r>
              <a:rPr lang="pt-BR" sz="1500" kern="0" spc="-1" dirty="0" err="1">
                <a:latin typeface="Calibri"/>
                <a:ea typeface="Calibri"/>
              </a:rPr>
              <a:t>corporis</a:t>
            </a:r>
            <a:r>
              <a:rPr lang="pt-BR" sz="1500" kern="0" spc="-1" dirty="0">
                <a:latin typeface="Calibri"/>
                <a:ea typeface="Calibri"/>
              </a:rPr>
              <a:t> </a:t>
            </a:r>
            <a:r>
              <a:rPr lang="pt-BR" sz="1500" kern="0" spc="-1" dirty="0" err="1">
                <a:latin typeface="Calibri"/>
                <a:ea typeface="Calibri"/>
              </a:rPr>
              <a:t>suscipit</a:t>
            </a:r>
            <a:r>
              <a:rPr lang="pt-BR" sz="1500" kern="0" spc="-1" dirty="0">
                <a:latin typeface="Calibri"/>
                <a:ea typeface="Calibri"/>
              </a:rPr>
              <a:t> </a:t>
            </a:r>
            <a:r>
              <a:rPr lang="pt-BR" sz="1500" kern="0" spc="-1" dirty="0" err="1">
                <a:latin typeface="Calibri"/>
                <a:ea typeface="Calibri"/>
              </a:rPr>
              <a:t>laboriosam</a:t>
            </a:r>
            <a:r>
              <a:rPr lang="pt-BR" sz="1500" kern="0" spc="-1" dirty="0">
                <a:latin typeface="Calibri"/>
                <a:ea typeface="Calibri"/>
              </a:rPr>
              <a:t>, </a:t>
            </a:r>
            <a:r>
              <a:rPr lang="pt-BR" sz="1500" kern="0" spc="-1" dirty="0" err="1">
                <a:latin typeface="Calibri"/>
                <a:ea typeface="Calibri"/>
              </a:rPr>
              <a:t>nisi</a:t>
            </a:r>
            <a:r>
              <a:rPr lang="pt-BR" sz="1500" kern="0" spc="-1" dirty="0">
                <a:latin typeface="Calibri"/>
                <a:ea typeface="Calibri"/>
              </a:rPr>
              <a:t> ut </a:t>
            </a:r>
            <a:r>
              <a:rPr lang="pt-BR" sz="1500" kern="0" spc="-1" dirty="0" err="1">
                <a:latin typeface="Calibri"/>
                <a:ea typeface="Calibri"/>
              </a:rPr>
              <a:t>aliquid</a:t>
            </a:r>
            <a:r>
              <a:rPr lang="pt-BR" sz="1500" kern="0" spc="-1" dirty="0">
                <a:latin typeface="Calibri"/>
                <a:ea typeface="Calibri"/>
              </a:rPr>
              <a:t> </a:t>
            </a:r>
            <a:r>
              <a:rPr lang="pt-BR" sz="1500" kern="0" spc="-1" dirty="0" err="1">
                <a:latin typeface="Calibri"/>
                <a:ea typeface="Calibri"/>
              </a:rPr>
              <a:t>ex</a:t>
            </a:r>
            <a:r>
              <a:rPr lang="pt-BR" sz="1500" kern="0" spc="-1" dirty="0">
                <a:latin typeface="Calibri"/>
                <a:ea typeface="Calibri"/>
              </a:rPr>
              <a:t> </a:t>
            </a:r>
            <a:r>
              <a:rPr lang="pt-BR" sz="1500" kern="0" spc="-1" dirty="0" err="1">
                <a:latin typeface="Calibri"/>
                <a:ea typeface="Calibri"/>
              </a:rPr>
              <a:t>ea</a:t>
            </a:r>
            <a:r>
              <a:rPr lang="pt-BR" sz="1500" kern="0" spc="-1" dirty="0">
                <a:latin typeface="Calibri"/>
                <a:ea typeface="Calibri"/>
              </a:rPr>
              <a:t> </a:t>
            </a:r>
            <a:r>
              <a:rPr lang="pt-BR" sz="1500" kern="0" spc="-1" dirty="0" err="1">
                <a:latin typeface="Calibri"/>
                <a:ea typeface="Calibri"/>
              </a:rPr>
              <a:t>commodi</a:t>
            </a:r>
            <a:r>
              <a:rPr lang="pt-BR" sz="1500" kern="0" spc="-1" dirty="0">
                <a:latin typeface="Calibri"/>
                <a:ea typeface="Calibri"/>
              </a:rPr>
              <a:t> </a:t>
            </a:r>
            <a:r>
              <a:rPr lang="pt-BR" sz="1500" kern="0" spc="-1" dirty="0" err="1">
                <a:latin typeface="Calibri"/>
                <a:ea typeface="Calibri"/>
              </a:rPr>
              <a:t>consequatur</a:t>
            </a:r>
            <a:r>
              <a:rPr lang="pt-BR" sz="1500" kern="0" spc="-1" dirty="0">
                <a:latin typeface="Calibri"/>
                <a:ea typeface="Calibri"/>
              </a:rPr>
              <a:t>. Quis </a:t>
            </a:r>
            <a:r>
              <a:rPr lang="pt-BR" sz="1500" kern="0" spc="-1" dirty="0" err="1">
                <a:latin typeface="Calibri"/>
                <a:ea typeface="Calibri"/>
              </a:rPr>
              <a:t>aute</a:t>
            </a:r>
            <a:r>
              <a:rPr lang="pt-BR" sz="1500" kern="0" spc="-1" dirty="0">
                <a:latin typeface="Calibri"/>
                <a:ea typeface="Calibri"/>
              </a:rPr>
              <a:t> </a:t>
            </a:r>
            <a:r>
              <a:rPr lang="pt-BR" sz="1500" kern="0" spc="-1" dirty="0" err="1">
                <a:latin typeface="Calibri"/>
                <a:ea typeface="Calibri"/>
              </a:rPr>
              <a:t>iure</a:t>
            </a:r>
            <a:r>
              <a:rPr lang="pt-BR" sz="1500" kern="0" spc="-1" dirty="0">
                <a:latin typeface="Calibri"/>
                <a:ea typeface="Calibri"/>
              </a:rPr>
              <a:t> </a:t>
            </a:r>
            <a:r>
              <a:rPr lang="pt-BR" sz="1500" kern="0" spc="-1" dirty="0" err="1">
                <a:latin typeface="Calibri"/>
                <a:ea typeface="Calibri"/>
              </a:rPr>
              <a:t>reprehenderit</a:t>
            </a:r>
            <a:r>
              <a:rPr lang="pt-BR" sz="1500" kern="0" spc="-1" dirty="0">
                <a:latin typeface="Calibri"/>
                <a:ea typeface="Calibri"/>
              </a:rPr>
              <a:t> in </a:t>
            </a:r>
            <a:r>
              <a:rPr lang="pt-BR" sz="1500" kern="0" spc="-1" dirty="0" err="1">
                <a:latin typeface="Calibri"/>
                <a:ea typeface="Calibri"/>
              </a:rPr>
              <a:t>voluptate</a:t>
            </a:r>
            <a:r>
              <a:rPr lang="pt-BR" sz="1500" kern="0" spc="-1" dirty="0">
                <a:latin typeface="Calibri"/>
                <a:ea typeface="Calibri"/>
              </a:rPr>
              <a:t> </a:t>
            </a:r>
            <a:r>
              <a:rPr lang="pt-BR" sz="1500" kern="0" spc="-1" dirty="0" err="1">
                <a:latin typeface="Calibri"/>
                <a:ea typeface="Calibri"/>
              </a:rPr>
              <a:t>velit</a:t>
            </a:r>
            <a:r>
              <a:rPr lang="pt-BR" sz="1500" kern="0" spc="-1" dirty="0">
                <a:latin typeface="Calibri"/>
                <a:ea typeface="Calibri"/>
              </a:rPr>
              <a:t> esse </a:t>
            </a:r>
            <a:r>
              <a:rPr lang="pt-BR" sz="1500" kern="0" spc="-1" dirty="0" err="1">
                <a:latin typeface="Calibri"/>
                <a:ea typeface="Calibri"/>
              </a:rPr>
              <a:t>cillum</a:t>
            </a:r>
            <a:r>
              <a:rPr lang="pt-BR" sz="1500" kern="0" spc="-1" dirty="0">
                <a:latin typeface="Calibri"/>
                <a:ea typeface="Calibri"/>
              </a:rPr>
              <a:t> </a:t>
            </a:r>
            <a:r>
              <a:rPr lang="pt-BR" sz="1500" kern="0" spc="-1" dirty="0" err="1">
                <a:latin typeface="Calibri"/>
                <a:ea typeface="Calibri"/>
              </a:rPr>
              <a:t>dolore</a:t>
            </a:r>
            <a:r>
              <a:rPr lang="pt-BR" sz="1500" kern="0" spc="-1" dirty="0">
                <a:latin typeface="Calibri"/>
                <a:ea typeface="Calibri"/>
              </a:rPr>
              <a:t> eu </a:t>
            </a:r>
            <a:r>
              <a:rPr lang="pt-BR" sz="1500" kern="0" spc="-1" dirty="0" err="1">
                <a:latin typeface="Calibri"/>
                <a:ea typeface="Calibri"/>
              </a:rPr>
              <a:t>fugiat</a:t>
            </a:r>
            <a:r>
              <a:rPr lang="pt-BR" sz="1500" kern="0" spc="-1" dirty="0">
                <a:latin typeface="Calibri"/>
                <a:ea typeface="Calibri"/>
              </a:rPr>
              <a:t> </a:t>
            </a:r>
            <a:r>
              <a:rPr lang="pt-BR" sz="1500" kern="0" spc="-1" dirty="0" err="1">
                <a:latin typeface="Calibri"/>
                <a:ea typeface="Calibri"/>
              </a:rPr>
              <a:t>nulla</a:t>
            </a:r>
            <a:r>
              <a:rPr lang="pt-BR" sz="1500" kern="0" spc="-1" dirty="0">
                <a:latin typeface="Calibri"/>
                <a:ea typeface="Calibri"/>
              </a:rPr>
              <a:t> </a:t>
            </a:r>
            <a:r>
              <a:rPr lang="pt-BR" sz="1500" kern="0" spc="-1" dirty="0" err="1">
                <a:latin typeface="Calibri"/>
                <a:ea typeface="Calibri"/>
              </a:rPr>
              <a:t>pariatur</a:t>
            </a:r>
            <a:r>
              <a:rPr lang="pt-BR" sz="1500" kern="0" spc="-1" dirty="0">
                <a:latin typeface="Calibri"/>
                <a:ea typeface="Calibri"/>
              </a:rPr>
              <a:t>. </a:t>
            </a:r>
            <a:r>
              <a:rPr lang="pt-BR" sz="1500" kern="0" spc="-1" dirty="0" err="1">
                <a:latin typeface="Calibri"/>
                <a:ea typeface="Calibri"/>
              </a:rPr>
              <a:t>Excepteur</a:t>
            </a:r>
            <a:r>
              <a:rPr lang="pt-BR" sz="1500" kern="0" spc="-1" dirty="0">
                <a:latin typeface="Calibri"/>
                <a:ea typeface="Calibri"/>
              </a:rPr>
              <a:t> </a:t>
            </a:r>
            <a:r>
              <a:rPr lang="pt-BR" sz="1500" kern="0" spc="-1" dirty="0" err="1">
                <a:latin typeface="Calibri"/>
                <a:ea typeface="Calibri"/>
              </a:rPr>
              <a:t>sint</a:t>
            </a:r>
            <a:r>
              <a:rPr lang="pt-BR" sz="1500" kern="0" spc="-1" dirty="0">
                <a:latin typeface="Calibri"/>
                <a:ea typeface="Calibri"/>
              </a:rPr>
              <a:t> </a:t>
            </a:r>
            <a:r>
              <a:rPr lang="pt-BR" sz="1500" kern="0" spc="-1" dirty="0" err="1">
                <a:latin typeface="Calibri"/>
                <a:ea typeface="Calibri"/>
              </a:rPr>
              <a:t>obcaecat</a:t>
            </a:r>
            <a:r>
              <a:rPr lang="pt-BR" sz="1500" kern="0" spc="-1" dirty="0">
                <a:latin typeface="Calibri"/>
                <a:ea typeface="Calibri"/>
              </a:rPr>
              <a:t> </a:t>
            </a:r>
            <a:r>
              <a:rPr lang="pt-BR" sz="1500" kern="0" spc="-1" dirty="0" err="1">
                <a:latin typeface="Calibri"/>
                <a:ea typeface="Calibri"/>
              </a:rPr>
              <a:t>cupiditat</a:t>
            </a:r>
            <a:r>
              <a:rPr lang="pt-BR" sz="1500" kern="0" spc="-1" dirty="0">
                <a:latin typeface="Calibri"/>
                <a:ea typeface="Calibri"/>
              </a:rPr>
              <a:t> non </a:t>
            </a:r>
            <a:r>
              <a:rPr lang="pt-BR" sz="1500" kern="0" spc="-1" dirty="0" err="1">
                <a:latin typeface="Calibri"/>
                <a:ea typeface="Calibri"/>
              </a:rPr>
              <a:t>proident</a:t>
            </a:r>
            <a:r>
              <a:rPr lang="pt-BR" sz="1500" kern="0" spc="-1" dirty="0">
                <a:latin typeface="Calibri"/>
                <a:ea typeface="Calibri"/>
              </a:rPr>
              <a:t>, sunt in culpa </a:t>
            </a:r>
            <a:r>
              <a:rPr lang="pt-BR" sz="1500" kern="0" spc="-1" dirty="0" err="1">
                <a:latin typeface="Calibri"/>
                <a:ea typeface="Calibri"/>
              </a:rPr>
              <a:t>qui</a:t>
            </a:r>
            <a:r>
              <a:rPr lang="pt-BR" sz="1500" kern="0" spc="-1" dirty="0">
                <a:latin typeface="Calibri"/>
                <a:ea typeface="Calibri"/>
              </a:rPr>
              <a:t> </a:t>
            </a:r>
            <a:r>
              <a:rPr lang="pt-BR" sz="1500" kern="0" spc="-1" dirty="0" err="1">
                <a:latin typeface="Calibri"/>
                <a:ea typeface="Calibri"/>
              </a:rPr>
              <a:t>officia</a:t>
            </a:r>
            <a:r>
              <a:rPr lang="pt-BR" sz="1500" kern="0" spc="-1" dirty="0">
                <a:latin typeface="Calibri"/>
                <a:ea typeface="Calibri"/>
              </a:rPr>
              <a:t> </a:t>
            </a:r>
            <a:r>
              <a:rPr lang="pt-BR" sz="1500" kern="0" spc="-1" dirty="0" err="1">
                <a:latin typeface="Calibri"/>
                <a:ea typeface="Calibri"/>
              </a:rPr>
              <a:t>deserunt</a:t>
            </a:r>
            <a:r>
              <a:rPr lang="pt-BR" sz="1500" kern="0" spc="-1" dirty="0">
                <a:latin typeface="Calibri"/>
                <a:ea typeface="Calibri"/>
              </a:rPr>
              <a:t> </a:t>
            </a:r>
            <a:r>
              <a:rPr lang="pt-BR" sz="1500" kern="0" spc="-1" dirty="0" err="1">
                <a:latin typeface="Calibri"/>
                <a:ea typeface="Calibri"/>
              </a:rPr>
              <a:t>mollit</a:t>
            </a:r>
            <a:r>
              <a:rPr lang="pt-BR" sz="1500" kern="0" spc="-1" dirty="0">
                <a:latin typeface="Calibri"/>
                <a:ea typeface="Calibri"/>
              </a:rPr>
              <a:t> </a:t>
            </a:r>
            <a:r>
              <a:rPr lang="pt-BR" sz="1500" kern="0" spc="-1" dirty="0" err="1">
                <a:latin typeface="Calibri"/>
                <a:ea typeface="Calibri"/>
              </a:rPr>
              <a:t>anim</a:t>
            </a:r>
            <a:r>
              <a:rPr lang="pt-BR" sz="1500" kern="0" spc="-1" dirty="0">
                <a:latin typeface="Calibri"/>
                <a:ea typeface="Calibri"/>
              </a:rPr>
              <a:t> id est.</a:t>
            </a:r>
          </a:p>
        </p:txBody>
      </p:sp>
      <p:sp>
        <p:nvSpPr>
          <p:cNvPr id="27" name="CustomShape 5">
            <a:extLst>
              <a:ext uri="{FF2B5EF4-FFF2-40B4-BE49-F238E27FC236}">
                <a16:creationId xmlns:a16="http://schemas.microsoft.com/office/drawing/2014/main" id="{75A6669B-084C-B5A4-FDD5-0B8CC8CC3532}"/>
              </a:ext>
            </a:extLst>
          </p:cNvPr>
          <p:cNvSpPr/>
          <p:nvPr/>
        </p:nvSpPr>
        <p:spPr>
          <a:xfrm>
            <a:off x="3944588" y="8140158"/>
            <a:ext cx="3323390" cy="540000"/>
          </a:xfrm>
          <a:prstGeom prst="rect">
            <a:avLst/>
          </a:prstGeom>
          <a:solidFill>
            <a:srgbClr val="017972"/>
          </a:solidFill>
          <a:ln>
            <a:solidFill>
              <a:srgbClr val="2E509A"/>
            </a:solidFill>
          </a:ln>
          <a:effectLst/>
        </p:spPr>
        <p:txBody>
          <a:bodyPr lIns="90000" tIns="91440" rIns="90000" bIns="91440" anchor="ctr">
            <a:noAutofit/>
          </a:bodyPr>
          <a:lstStyle/>
          <a:p>
            <a:pPr algn="ctr" defTabSz="883950">
              <a:defRPr/>
            </a:pPr>
            <a:r>
              <a:rPr lang="pt-BR" b="1" kern="0" spc="-1" dirty="0">
                <a:solidFill>
                  <a:schemeClr val="bg1"/>
                </a:solidFill>
                <a:latin typeface="Calibri"/>
                <a:ea typeface="Arial"/>
              </a:rPr>
              <a:t>DISCUSSÃO E CONCLUSÃO</a:t>
            </a:r>
            <a:endParaRPr lang="pt-BR" kern="0" spc="-1" dirty="0">
              <a:solidFill>
                <a:schemeClr val="bg1"/>
              </a:solidFill>
              <a:latin typeface="Arial"/>
            </a:endParaRPr>
          </a:p>
        </p:txBody>
      </p:sp>
      <p:sp>
        <p:nvSpPr>
          <p:cNvPr id="33" name="CustomShape 5">
            <a:extLst>
              <a:ext uri="{FF2B5EF4-FFF2-40B4-BE49-F238E27FC236}">
                <a16:creationId xmlns:a16="http://schemas.microsoft.com/office/drawing/2014/main" id="{89488AD7-806A-C165-9BF5-9AB3736E9D82}"/>
              </a:ext>
            </a:extLst>
          </p:cNvPr>
          <p:cNvSpPr/>
          <p:nvPr/>
        </p:nvSpPr>
        <p:spPr>
          <a:xfrm>
            <a:off x="3952005" y="10700281"/>
            <a:ext cx="3323390" cy="540000"/>
          </a:xfrm>
          <a:prstGeom prst="rect">
            <a:avLst/>
          </a:prstGeom>
          <a:solidFill>
            <a:srgbClr val="017972"/>
          </a:solidFill>
          <a:ln>
            <a:solidFill>
              <a:srgbClr val="2E509A"/>
            </a:solidFill>
          </a:ln>
          <a:effectLst/>
        </p:spPr>
        <p:txBody>
          <a:bodyPr lIns="90000" tIns="91440" rIns="90000" bIns="91440" anchor="ctr">
            <a:noAutofit/>
          </a:bodyPr>
          <a:lstStyle/>
          <a:p>
            <a:pPr algn="ctr" defTabSz="883950">
              <a:defRPr/>
            </a:pPr>
            <a:r>
              <a:rPr lang="pt-BR" b="1" kern="0" spc="-1" dirty="0">
                <a:solidFill>
                  <a:schemeClr val="bg1"/>
                </a:solidFill>
                <a:latin typeface="Calibri"/>
              </a:rPr>
              <a:t>REFERÊNCIAS BIBLIOGRÁFICAS</a:t>
            </a:r>
            <a:endParaRPr lang="pt-BR" kern="0" spc="-1" dirty="0">
              <a:solidFill>
                <a:schemeClr val="bg1"/>
              </a:solidFill>
              <a:latin typeface="Arial"/>
            </a:endParaRPr>
          </a:p>
        </p:txBody>
      </p:sp>
      <p:sp>
        <p:nvSpPr>
          <p:cNvPr id="34" name="CustomShape 6">
            <a:extLst>
              <a:ext uri="{FF2B5EF4-FFF2-40B4-BE49-F238E27FC236}">
                <a16:creationId xmlns:a16="http://schemas.microsoft.com/office/drawing/2014/main" id="{38463E96-9D13-D624-0C6A-9CC62BB982F3}"/>
              </a:ext>
            </a:extLst>
          </p:cNvPr>
          <p:cNvSpPr/>
          <p:nvPr/>
        </p:nvSpPr>
        <p:spPr>
          <a:xfrm>
            <a:off x="3911141" y="5050884"/>
            <a:ext cx="3317956" cy="555120"/>
          </a:xfrm>
          <a:prstGeom prst="rect">
            <a:avLst/>
          </a:prstGeom>
          <a:noFill/>
          <a:ln>
            <a:noFill/>
          </a:ln>
          <a:effectLst/>
        </p:spPr>
        <p:txBody>
          <a:bodyPr lIns="90000" tIns="45000" rIns="90000" bIns="45000">
            <a:noAutofit/>
          </a:bodyPr>
          <a:lstStyle/>
          <a:p>
            <a:pPr algn="just" defTabSz="883950">
              <a:defRPr/>
            </a:pPr>
            <a:r>
              <a:rPr lang="pt-BR" sz="1000" kern="0" spc="-1" dirty="0">
                <a:latin typeface="Calibri"/>
              </a:rPr>
              <a:t>Imagem/tabela: legenda</a:t>
            </a:r>
            <a:endParaRPr lang="pt-BR" sz="1000" kern="0" spc="-1" dirty="0">
              <a:latin typeface="Arial"/>
            </a:endParaRPr>
          </a:p>
        </p:txBody>
      </p:sp>
      <p:sp>
        <p:nvSpPr>
          <p:cNvPr id="36" name="CustomShape 9">
            <a:extLst>
              <a:ext uri="{FF2B5EF4-FFF2-40B4-BE49-F238E27FC236}">
                <a16:creationId xmlns:a16="http://schemas.microsoft.com/office/drawing/2014/main" id="{CC0858C8-F096-40E0-66DF-7041E767AD96}"/>
              </a:ext>
            </a:extLst>
          </p:cNvPr>
          <p:cNvSpPr/>
          <p:nvPr/>
        </p:nvSpPr>
        <p:spPr>
          <a:xfrm>
            <a:off x="229069" y="7489864"/>
            <a:ext cx="3508872" cy="540000"/>
          </a:xfrm>
          <a:prstGeom prst="rect">
            <a:avLst/>
          </a:prstGeom>
          <a:solidFill>
            <a:srgbClr val="017972"/>
          </a:solidFill>
          <a:ln>
            <a:solidFill>
              <a:srgbClr val="2E509A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91440" rIns="90000" bIns="9144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pt-BR" b="1" spc="-1" dirty="0">
                <a:solidFill>
                  <a:schemeClr val="bg1"/>
                </a:solidFill>
                <a:latin typeface="Calibri"/>
              </a:rPr>
              <a:t>RELADO DO CASO</a:t>
            </a:r>
            <a:endParaRPr lang="pt-BR" spc="-1" dirty="0">
              <a:solidFill>
                <a:schemeClr val="bg1"/>
              </a:solidFill>
              <a:latin typeface="Arial"/>
            </a:endParaRPr>
          </a:p>
        </p:txBody>
      </p:sp>
      <p:sp>
        <p:nvSpPr>
          <p:cNvPr id="40" name="CustomShape 2">
            <a:extLst>
              <a:ext uri="{FF2B5EF4-FFF2-40B4-BE49-F238E27FC236}">
                <a16:creationId xmlns:a16="http://schemas.microsoft.com/office/drawing/2014/main" id="{75B5184E-AF44-57B9-77F0-A5ED428D2FA2}"/>
              </a:ext>
            </a:extLst>
          </p:cNvPr>
          <p:cNvSpPr/>
          <p:nvPr/>
        </p:nvSpPr>
        <p:spPr>
          <a:xfrm>
            <a:off x="237253" y="6086717"/>
            <a:ext cx="3510000" cy="540000"/>
          </a:xfrm>
          <a:prstGeom prst="rect">
            <a:avLst/>
          </a:prstGeom>
          <a:solidFill>
            <a:srgbClr val="017972"/>
          </a:solidFill>
          <a:ln>
            <a:solidFill>
              <a:srgbClr val="2E509A"/>
            </a:solidFill>
          </a:ln>
          <a:effectLst/>
        </p:spPr>
        <p:txBody>
          <a:bodyPr lIns="90000" tIns="91440" rIns="90000" bIns="91440" anchor="ctr">
            <a:noAutofit/>
          </a:bodyPr>
          <a:lstStyle/>
          <a:p>
            <a:pPr algn="ctr" defTabSz="883950">
              <a:defRPr/>
            </a:pPr>
            <a:r>
              <a:rPr lang="pt-BR" b="1" kern="0" spc="-1" dirty="0">
                <a:solidFill>
                  <a:schemeClr val="bg1"/>
                </a:solidFill>
                <a:latin typeface="Calibri"/>
                <a:ea typeface="Arial"/>
              </a:rPr>
              <a:t>OBJETIVOS </a:t>
            </a:r>
            <a:endParaRPr lang="pt-BR" kern="0" spc="-1" dirty="0">
              <a:solidFill>
                <a:schemeClr val="bg1"/>
              </a:solidFill>
              <a:latin typeface="Arial"/>
            </a:endParaRPr>
          </a:p>
        </p:txBody>
      </p:sp>
      <p:sp>
        <p:nvSpPr>
          <p:cNvPr id="42" name="CustomShape 6">
            <a:extLst>
              <a:ext uri="{FF2B5EF4-FFF2-40B4-BE49-F238E27FC236}">
                <a16:creationId xmlns:a16="http://schemas.microsoft.com/office/drawing/2014/main" id="{D12EA2EB-119E-88AC-A331-3118B46853E3}"/>
              </a:ext>
            </a:extLst>
          </p:cNvPr>
          <p:cNvSpPr/>
          <p:nvPr/>
        </p:nvSpPr>
        <p:spPr>
          <a:xfrm>
            <a:off x="3886014" y="11304520"/>
            <a:ext cx="3389383" cy="1550003"/>
          </a:xfrm>
          <a:prstGeom prst="rect">
            <a:avLst/>
          </a:prstGeom>
          <a:noFill/>
          <a:ln>
            <a:noFill/>
          </a:ln>
          <a:effectLst/>
        </p:spPr>
        <p:txBody>
          <a:bodyPr lIns="90000" tIns="45000" rIns="90000" bIns="45000">
            <a:noAutofit/>
          </a:bodyPr>
          <a:lstStyle/>
          <a:p>
            <a:pPr marL="228600" indent="-228600" algn="just" defTabSz="883950">
              <a:buFontTx/>
              <a:buAutoNum type="arabicPeriod"/>
              <a:defRPr/>
            </a:pPr>
            <a:r>
              <a:rPr lang="pt-BR" sz="800" kern="0" spc="-1" dirty="0">
                <a:latin typeface="Calibri"/>
                <a:ea typeface="Calibri"/>
              </a:rPr>
              <a:t>MENDONÇA, V. F. DE et al. Tumores malignos da cavidade nasal: avaliação por tomografia computadorizada. Radiologia Brasileira, v. 38, n.3, p. 175–180, 2005. </a:t>
            </a:r>
            <a:endParaRPr lang="pt-BR" sz="800" kern="0" spc="-1" dirty="0">
              <a:latin typeface="Arial"/>
            </a:endParaRPr>
          </a:p>
          <a:p>
            <a:pPr marL="228600" indent="-228600" algn="just" defTabSz="883950">
              <a:buFontTx/>
              <a:buAutoNum type="arabicPeriod"/>
              <a:defRPr/>
            </a:pPr>
            <a:r>
              <a:rPr lang="pt-BR" sz="800" kern="0" spc="-1" dirty="0">
                <a:latin typeface="Calibri"/>
                <a:ea typeface="Calibri"/>
              </a:rPr>
              <a:t>AZOURY, S. C.; LANGE, J. R. </a:t>
            </a:r>
            <a:r>
              <a:rPr lang="pt-BR" sz="800" kern="0" spc="-1" dirty="0" err="1">
                <a:latin typeface="Calibri"/>
                <a:ea typeface="Calibri"/>
              </a:rPr>
              <a:t>Epidemiology</a:t>
            </a:r>
            <a:r>
              <a:rPr lang="pt-BR" sz="800" kern="0" spc="-1" dirty="0">
                <a:latin typeface="Calibri"/>
                <a:ea typeface="Calibri"/>
              </a:rPr>
              <a:t>, Risk </a:t>
            </a:r>
            <a:r>
              <a:rPr lang="pt-BR" sz="800" kern="0" spc="-1" dirty="0" err="1">
                <a:latin typeface="Calibri"/>
                <a:ea typeface="Calibri"/>
              </a:rPr>
              <a:t>Factors</a:t>
            </a:r>
            <a:r>
              <a:rPr lang="pt-BR" sz="800" kern="0" spc="-1" dirty="0">
                <a:latin typeface="Calibri"/>
                <a:ea typeface="Calibri"/>
              </a:rPr>
              <a:t>, </a:t>
            </a:r>
            <a:r>
              <a:rPr lang="pt-BR" sz="800" kern="0" spc="-1" dirty="0" err="1">
                <a:latin typeface="Calibri"/>
                <a:ea typeface="Calibri"/>
              </a:rPr>
              <a:t>Prevention</a:t>
            </a:r>
            <a:r>
              <a:rPr lang="pt-BR" sz="800" kern="0" spc="-1" dirty="0">
                <a:latin typeface="Calibri"/>
                <a:ea typeface="Calibri"/>
              </a:rPr>
              <a:t>, </a:t>
            </a:r>
            <a:r>
              <a:rPr lang="pt-BR" sz="800" kern="0" spc="-1" dirty="0" err="1">
                <a:latin typeface="Calibri"/>
                <a:ea typeface="Calibri"/>
              </a:rPr>
              <a:t>and</a:t>
            </a:r>
            <a:r>
              <a:rPr lang="pt-BR" sz="800" kern="0" spc="-1" dirty="0">
                <a:latin typeface="Calibri"/>
                <a:ea typeface="Calibri"/>
              </a:rPr>
              <a:t> Early </a:t>
            </a:r>
            <a:r>
              <a:rPr lang="pt-BR" sz="800" kern="0" spc="-1" dirty="0" err="1">
                <a:latin typeface="Calibri"/>
                <a:ea typeface="Calibri"/>
              </a:rPr>
              <a:t>Detection</a:t>
            </a:r>
            <a:r>
              <a:rPr lang="pt-BR" sz="800" kern="0" spc="-1" dirty="0">
                <a:latin typeface="Calibri"/>
                <a:ea typeface="Calibri"/>
              </a:rPr>
              <a:t> </a:t>
            </a:r>
            <a:r>
              <a:rPr lang="pt-BR" sz="800" kern="0" spc="-1" dirty="0" err="1">
                <a:latin typeface="Calibri"/>
                <a:ea typeface="Calibri"/>
              </a:rPr>
              <a:t>of</a:t>
            </a:r>
            <a:r>
              <a:rPr lang="pt-BR" sz="800" kern="0" spc="-1" dirty="0">
                <a:latin typeface="Calibri"/>
                <a:ea typeface="Calibri"/>
              </a:rPr>
              <a:t> Melanoma. </a:t>
            </a:r>
            <a:r>
              <a:rPr lang="pt-BR" sz="800" kern="0" spc="-1" dirty="0" err="1">
                <a:latin typeface="Calibri"/>
                <a:ea typeface="Calibri"/>
              </a:rPr>
              <a:t>Surgical</a:t>
            </a:r>
            <a:r>
              <a:rPr lang="pt-BR" sz="800" kern="0" spc="-1" dirty="0">
                <a:latin typeface="Calibri"/>
                <a:ea typeface="Calibri"/>
              </a:rPr>
              <a:t> </a:t>
            </a:r>
            <a:r>
              <a:rPr lang="pt-BR" sz="800" kern="0" spc="-1" dirty="0" err="1">
                <a:latin typeface="Calibri"/>
                <a:ea typeface="Calibri"/>
              </a:rPr>
              <a:t>Clinics</a:t>
            </a:r>
            <a:r>
              <a:rPr lang="pt-BR" sz="800" kern="0" spc="-1" dirty="0">
                <a:latin typeface="Calibri"/>
                <a:ea typeface="Calibri"/>
              </a:rPr>
              <a:t> </a:t>
            </a:r>
            <a:r>
              <a:rPr lang="pt-BR" sz="800" kern="0" spc="-1" dirty="0" err="1">
                <a:latin typeface="Calibri"/>
                <a:ea typeface="Calibri"/>
              </a:rPr>
              <a:t>of</a:t>
            </a:r>
            <a:r>
              <a:rPr lang="pt-BR" sz="800" kern="0" spc="-1" dirty="0">
                <a:latin typeface="Calibri"/>
                <a:ea typeface="Calibri"/>
              </a:rPr>
              <a:t> North </a:t>
            </a:r>
            <a:r>
              <a:rPr lang="pt-BR" sz="800" kern="0" spc="-1" dirty="0" err="1">
                <a:latin typeface="Calibri"/>
                <a:ea typeface="Calibri"/>
              </a:rPr>
              <a:t>America</a:t>
            </a:r>
            <a:r>
              <a:rPr lang="pt-BR" sz="800" kern="0" spc="-1" dirty="0">
                <a:latin typeface="Calibri"/>
                <a:ea typeface="Calibri"/>
              </a:rPr>
              <a:t>, v. 94, n. 5, p. 945–962, 2014.</a:t>
            </a:r>
          </a:p>
          <a:p>
            <a:pPr marL="228600" indent="-228600" algn="just" defTabSz="883950">
              <a:buFontTx/>
              <a:buAutoNum type="arabicPeriod"/>
              <a:defRPr/>
            </a:pPr>
            <a:r>
              <a:rPr lang="pt-BR" sz="800" kern="0" spc="-1" dirty="0">
                <a:latin typeface="Calibri"/>
                <a:ea typeface="Calibri"/>
              </a:rPr>
              <a:t>GÖDE, S. et al. </a:t>
            </a:r>
            <a:r>
              <a:rPr lang="pt-BR" sz="800" kern="0" spc="-1" dirty="0" err="1">
                <a:latin typeface="Calibri"/>
                <a:ea typeface="Calibri"/>
              </a:rPr>
              <a:t>Primary</a:t>
            </a:r>
            <a:r>
              <a:rPr lang="pt-BR" sz="800" kern="0" spc="-1" dirty="0">
                <a:latin typeface="Calibri"/>
                <a:ea typeface="Calibri"/>
              </a:rPr>
              <a:t> </a:t>
            </a:r>
            <a:r>
              <a:rPr lang="pt-BR" sz="800" kern="0" spc="-1" dirty="0" err="1">
                <a:latin typeface="Calibri"/>
                <a:ea typeface="Calibri"/>
              </a:rPr>
              <a:t>sinonasal</a:t>
            </a:r>
            <a:r>
              <a:rPr lang="pt-BR" sz="800" kern="0" spc="-1" dirty="0">
                <a:latin typeface="Calibri"/>
                <a:ea typeface="Calibri"/>
              </a:rPr>
              <a:t> </a:t>
            </a:r>
            <a:r>
              <a:rPr lang="pt-BR" sz="800" kern="0" spc="-1" dirty="0" err="1">
                <a:latin typeface="Calibri"/>
                <a:ea typeface="Calibri"/>
              </a:rPr>
              <a:t>malignant</a:t>
            </a:r>
            <a:r>
              <a:rPr lang="pt-BR" sz="800" kern="0" spc="-1" dirty="0">
                <a:latin typeface="Calibri"/>
                <a:ea typeface="Calibri"/>
              </a:rPr>
              <a:t> melanoma: </a:t>
            </a:r>
            <a:r>
              <a:rPr lang="pt-BR" sz="800" kern="0" spc="-1" dirty="0" err="1">
                <a:latin typeface="Calibri"/>
                <a:ea typeface="Calibri"/>
              </a:rPr>
              <a:t>Effect</a:t>
            </a:r>
            <a:r>
              <a:rPr lang="pt-BR" sz="800" kern="0" spc="-1" dirty="0">
                <a:latin typeface="Calibri"/>
                <a:ea typeface="Calibri"/>
              </a:rPr>
              <a:t> </a:t>
            </a:r>
            <a:r>
              <a:rPr lang="pt-BR" sz="800" kern="0" spc="-1" dirty="0" err="1">
                <a:latin typeface="Calibri"/>
                <a:ea typeface="Calibri"/>
              </a:rPr>
              <a:t>of</a:t>
            </a:r>
            <a:r>
              <a:rPr lang="pt-BR" sz="800" kern="0" spc="-1" dirty="0">
                <a:latin typeface="Calibri"/>
                <a:ea typeface="Calibri"/>
              </a:rPr>
              <a:t> </a:t>
            </a:r>
            <a:r>
              <a:rPr lang="pt-BR" sz="800" kern="0" spc="-1" dirty="0" err="1">
                <a:latin typeface="Calibri"/>
                <a:ea typeface="Calibri"/>
              </a:rPr>
              <a:t>clinical</a:t>
            </a:r>
            <a:r>
              <a:rPr lang="pt-BR" sz="800" kern="0" spc="-1" dirty="0">
                <a:latin typeface="Calibri"/>
                <a:ea typeface="Calibri"/>
              </a:rPr>
              <a:t> </a:t>
            </a:r>
            <a:r>
              <a:rPr lang="pt-BR" sz="800" kern="0" spc="-1" dirty="0" err="1">
                <a:latin typeface="Calibri"/>
                <a:ea typeface="Calibri"/>
              </a:rPr>
              <a:t>and</a:t>
            </a:r>
            <a:r>
              <a:rPr lang="pt-BR" sz="800" kern="0" spc="-1" dirty="0">
                <a:latin typeface="Calibri"/>
                <a:ea typeface="Calibri"/>
              </a:rPr>
              <a:t> </a:t>
            </a:r>
            <a:r>
              <a:rPr lang="pt-BR" sz="800" kern="0" spc="-1" dirty="0" err="1">
                <a:latin typeface="Calibri"/>
                <a:ea typeface="Calibri"/>
              </a:rPr>
              <a:t>histopathologic</a:t>
            </a:r>
            <a:r>
              <a:rPr lang="pt-BR" sz="800" kern="0" spc="-1" dirty="0">
                <a:latin typeface="Calibri"/>
                <a:ea typeface="Calibri"/>
              </a:rPr>
              <a:t> </a:t>
            </a:r>
            <a:r>
              <a:rPr lang="pt-BR" sz="800" kern="0" spc="-1" dirty="0" err="1">
                <a:latin typeface="Calibri"/>
                <a:ea typeface="Calibri"/>
              </a:rPr>
              <a:t>prognostic</a:t>
            </a:r>
            <a:r>
              <a:rPr lang="pt-BR" sz="800" kern="0" spc="-1" dirty="0">
                <a:latin typeface="Calibri"/>
                <a:ea typeface="Calibri"/>
              </a:rPr>
              <a:t> </a:t>
            </a:r>
            <a:r>
              <a:rPr lang="pt-BR" sz="800" kern="0" spc="-1" dirty="0" err="1">
                <a:latin typeface="Calibri"/>
                <a:ea typeface="Calibri"/>
              </a:rPr>
              <a:t>factors</a:t>
            </a:r>
            <a:r>
              <a:rPr lang="pt-BR" sz="800" kern="0" spc="-1" dirty="0">
                <a:latin typeface="Calibri"/>
                <a:ea typeface="Calibri"/>
              </a:rPr>
              <a:t> </a:t>
            </a:r>
            <a:r>
              <a:rPr lang="pt-BR" sz="800" kern="0" spc="-1" dirty="0" err="1">
                <a:latin typeface="Calibri"/>
                <a:ea typeface="Calibri"/>
              </a:rPr>
              <a:t>on</a:t>
            </a:r>
            <a:r>
              <a:rPr lang="pt-BR" sz="800" kern="0" spc="-1" dirty="0">
                <a:latin typeface="Calibri"/>
                <a:ea typeface="Calibri"/>
              </a:rPr>
              <a:t> </a:t>
            </a:r>
            <a:r>
              <a:rPr lang="pt-BR" sz="800" kern="0" spc="-1" dirty="0" err="1">
                <a:latin typeface="Calibri"/>
                <a:ea typeface="Calibri"/>
              </a:rPr>
              <a:t>survival</a:t>
            </a:r>
            <a:r>
              <a:rPr lang="pt-BR" sz="800" kern="0" spc="-1" dirty="0">
                <a:latin typeface="Calibri"/>
                <a:ea typeface="Calibri"/>
              </a:rPr>
              <a:t>. </a:t>
            </a:r>
            <a:r>
              <a:rPr lang="pt-BR" sz="800" kern="0" spc="-1" dirty="0" err="1">
                <a:latin typeface="Calibri"/>
                <a:ea typeface="Calibri"/>
              </a:rPr>
              <a:t>Balkan</a:t>
            </a:r>
            <a:r>
              <a:rPr lang="pt-BR" sz="800" kern="0" spc="-1" dirty="0">
                <a:latin typeface="Calibri"/>
                <a:ea typeface="Calibri"/>
              </a:rPr>
              <a:t> Medical </a:t>
            </a:r>
            <a:r>
              <a:rPr lang="pt-BR" sz="800" kern="0" spc="-1" dirty="0" err="1">
                <a:latin typeface="Calibri"/>
                <a:ea typeface="Calibri"/>
              </a:rPr>
              <a:t>Journal</a:t>
            </a:r>
            <a:r>
              <a:rPr lang="pt-BR" sz="800" kern="0" spc="-1" dirty="0">
                <a:latin typeface="Calibri"/>
                <a:ea typeface="Calibri"/>
              </a:rPr>
              <a:t>, v. 34, n. 3, p. 255–262, 2017.</a:t>
            </a:r>
          </a:p>
          <a:p>
            <a:pPr marL="228600" indent="-228600" algn="just" defTabSz="883950">
              <a:buFontTx/>
              <a:buAutoNum type="arabicPeriod"/>
              <a:defRPr/>
            </a:pPr>
            <a:r>
              <a:rPr lang="pt-BR" sz="800" kern="0" spc="-1" dirty="0">
                <a:latin typeface="Calibri"/>
                <a:ea typeface="Calibri"/>
              </a:rPr>
              <a:t>HOUETTE, A. et al. </a:t>
            </a:r>
            <a:r>
              <a:rPr lang="pt-BR" sz="800" kern="0" spc="-1" dirty="0" err="1">
                <a:latin typeface="Calibri"/>
                <a:ea typeface="Calibri"/>
              </a:rPr>
              <a:t>Prognostic</a:t>
            </a:r>
            <a:r>
              <a:rPr lang="pt-BR" sz="800" kern="0" spc="-1" dirty="0">
                <a:latin typeface="Calibri"/>
                <a:ea typeface="Calibri"/>
              </a:rPr>
              <a:t> </a:t>
            </a:r>
            <a:r>
              <a:rPr lang="pt-BR" sz="800" kern="0" spc="-1" dirty="0" err="1">
                <a:latin typeface="Calibri"/>
                <a:ea typeface="Calibri"/>
              </a:rPr>
              <a:t>value</a:t>
            </a:r>
            <a:r>
              <a:rPr lang="pt-BR" sz="800" kern="0" spc="-1" dirty="0">
                <a:latin typeface="Calibri"/>
                <a:ea typeface="Calibri"/>
              </a:rPr>
              <a:t> </a:t>
            </a:r>
            <a:r>
              <a:rPr lang="pt-BR" sz="800" kern="0" spc="-1" dirty="0" err="1">
                <a:latin typeface="Calibri"/>
                <a:ea typeface="Calibri"/>
              </a:rPr>
              <a:t>of</a:t>
            </a:r>
            <a:r>
              <a:rPr lang="pt-BR" sz="800" kern="0" spc="-1" dirty="0">
                <a:latin typeface="Calibri"/>
                <a:ea typeface="Calibri"/>
              </a:rPr>
              <a:t> </a:t>
            </a:r>
            <a:r>
              <a:rPr lang="pt-BR" sz="800" kern="0" spc="-1" dirty="0" err="1">
                <a:latin typeface="Calibri"/>
                <a:ea typeface="Calibri"/>
              </a:rPr>
              <a:t>two</a:t>
            </a:r>
            <a:r>
              <a:rPr lang="pt-BR" sz="800" kern="0" spc="-1" dirty="0">
                <a:latin typeface="Calibri"/>
                <a:ea typeface="Calibri"/>
              </a:rPr>
              <a:t> </a:t>
            </a:r>
            <a:r>
              <a:rPr lang="pt-BR" sz="800" kern="0" spc="-1" dirty="0" err="1">
                <a:latin typeface="Calibri"/>
                <a:ea typeface="Calibri"/>
              </a:rPr>
              <a:t>tumour</a:t>
            </a:r>
            <a:r>
              <a:rPr lang="pt-BR" sz="800" kern="0" spc="-1" dirty="0">
                <a:latin typeface="Calibri"/>
                <a:ea typeface="Calibri"/>
              </a:rPr>
              <a:t> </a:t>
            </a:r>
            <a:r>
              <a:rPr lang="pt-BR" sz="800" kern="0" spc="-1" dirty="0" err="1">
                <a:latin typeface="Calibri"/>
                <a:ea typeface="Calibri"/>
              </a:rPr>
              <a:t>staging</a:t>
            </a:r>
            <a:r>
              <a:rPr lang="pt-BR" sz="800" kern="0" spc="-1" dirty="0">
                <a:latin typeface="Calibri"/>
                <a:ea typeface="Calibri"/>
              </a:rPr>
              <a:t> </a:t>
            </a:r>
            <a:r>
              <a:rPr lang="pt-BR" sz="800" kern="0" spc="-1" dirty="0" err="1">
                <a:latin typeface="Calibri"/>
                <a:ea typeface="Calibri"/>
              </a:rPr>
              <a:t>classifications</a:t>
            </a:r>
            <a:r>
              <a:rPr lang="pt-BR" sz="800" kern="0" spc="-1" dirty="0">
                <a:latin typeface="Calibri"/>
                <a:ea typeface="Calibri"/>
              </a:rPr>
              <a:t> in </a:t>
            </a:r>
            <a:r>
              <a:rPr lang="pt-BR" sz="800" kern="0" spc="-1" dirty="0" err="1">
                <a:latin typeface="Calibri"/>
                <a:ea typeface="Calibri"/>
              </a:rPr>
              <a:t>patients</a:t>
            </a:r>
            <a:r>
              <a:rPr lang="pt-BR" sz="800" kern="0" spc="-1" dirty="0">
                <a:latin typeface="Calibri"/>
                <a:ea typeface="Calibri"/>
              </a:rPr>
              <a:t> </a:t>
            </a:r>
            <a:r>
              <a:rPr lang="pt-BR" sz="800" kern="0" spc="-1" dirty="0" err="1">
                <a:latin typeface="Calibri"/>
                <a:ea typeface="Calibri"/>
              </a:rPr>
              <a:t>with</a:t>
            </a:r>
            <a:r>
              <a:rPr lang="pt-BR" sz="800" kern="0" spc="-1" dirty="0">
                <a:latin typeface="Calibri"/>
                <a:ea typeface="Calibri"/>
              </a:rPr>
              <a:t> </a:t>
            </a:r>
            <a:r>
              <a:rPr lang="pt-BR" sz="800" kern="0" spc="-1" dirty="0" err="1">
                <a:latin typeface="Calibri"/>
                <a:ea typeface="Calibri"/>
              </a:rPr>
              <a:t>sinonasal</a:t>
            </a:r>
            <a:r>
              <a:rPr lang="pt-BR" sz="800" kern="0" spc="-1" dirty="0">
                <a:latin typeface="Calibri"/>
                <a:ea typeface="Calibri"/>
              </a:rPr>
              <a:t> </a:t>
            </a:r>
            <a:r>
              <a:rPr lang="pt-BR" sz="800" kern="0" spc="-1" dirty="0" err="1">
                <a:latin typeface="Calibri"/>
                <a:ea typeface="Calibri"/>
              </a:rPr>
              <a:t>mucosal</a:t>
            </a:r>
            <a:r>
              <a:rPr lang="pt-BR" sz="800" kern="0" spc="-1" dirty="0">
                <a:latin typeface="Calibri"/>
                <a:ea typeface="Calibri"/>
              </a:rPr>
              <a:t> melanoma. </a:t>
            </a:r>
            <a:r>
              <a:rPr lang="pt-BR" sz="800" kern="0" spc="-1" dirty="0" err="1">
                <a:latin typeface="Calibri"/>
                <a:ea typeface="Calibri"/>
              </a:rPr>
              <a:t>European</a:t>
            </a:r>
            <a:r>
              <a:rPr lang="pt-BR" sz="800" kern="0" spc="-1" dirty="0">
                <a:latin typeface="Calibri"/>
                <a:ea typeface="Calibri"/>
              </a:rPr>
              <a:t> </a:t>
            </a:r>
            <a:r>
              <a:rPr lang="pt-BR" sz="800" kern="0" spc="-1" dirty="0" err="1">
                <a:latin typeface="Calibri"/>
                <a:ea typeface="Calibri"/>
              </a:rPr>
              <a:t>Annals</a:t>
            </a:r>
            <a:r>
              <a:rPr lang="pt-BR" sz="800" kern="0" spc="-1" dirty="0">
                <a:latin typeface="Calibri"/>
                <a:ea typeface="Calibri"/>
              </a:rPr>
              <a:t> </a:t>
            </a:r>
            <a:r>
              <a:rPr lang="pt-BR" sz="800" kern="0" spc="-1" dirty="0" err="1">
                <a:latin typeface="Calibri"/>
                <a:ea typeface="Calibri"/>
              </a:rPr>
              <a:t>of</a:t>
            </a:r>
            <a:r>
              <a:rPr lang="pt-BR" sz="800" kern="0" spc="-1" dirty="0">
                <a:latin typeface="Calibri"/>
                <a:ea typeface="Calibri"/>
              </a:rPr>
              <a:t> </a:t>
            </a:r>
            <a:r>
              <a:rPr lang="pt-BR" sz="800" kern="0" spc="-1" dirty="0" err="1">
                <a:latin typeface="Calibri"/>
                <a:ea typeface="Calibri"/>
              </a:rPr>
              <a:t>Otorhinol</a:t>
            </a:r>
            <a:r>
              <a:rPr lang="pt-BR" sz="800" kern="0" spc="-1" dirty="0">
                <a:latin typeface="Calibri"/>
                <a:ea typeface="Calibri"/>
              </a:rPr>
              <a:t>  Head </a:t>
            </a:r>
            <a:r>
              <a:rPr lang="pt-BR" sz="800" kern="0" spc="-1" dirty="0" err="1">
                <a:latin typeface="Calibri"/>
                <a:ea typeface="Calibri"/>
              </a:rPr>
              <a:t>neck</a:t>
            </a:r>
            <a:r>
              <a:rPr lang="pt-BR" sz="800" kern="0" spc="-1" dirty="0">
                <a:latin typeface="Calibri"/>
                <a:ea typeface="Calibri"/>
              </a:rPr>
              <a:t> </a:t>
            </a:r>
            <a:r>
              <a:rPr lang="pt-BR" sz="800" kern="0" spc="-1" dirty="0" err="1">
                <a:latin typeface="Calibri"/>
                <a:ea typeface="Calibri"/>
              </a:rPr>
              <a:t>Dis</a:t>
            </a:r>
            <a:r>
              <a:rPr lang="pt-BR" sz="800" kern="0" spc="-1" dirty="0">
                <a:latin typeface="Calibri"/>
                <a:ea typeface="Calibri"/>
              </a:rPr>
              <a:t> v. 133, n. 5, p. 313–317, 2016.</a:t>
            </a:r>
          </a:p>
        </p:txBody>
      </p:sp>
      <p:sp>
        <p:nvSpPr>
          <p:cNvPr id="43" name="CaixaDeTexto 42">
            <a:extLst>
              <a:ext uri="{FF2B5EF4-FFF2-40B4-BE49-F238E27FC236}">
                <a16:creationId xmlns:a16="http://schemas.microsoft.com/office/drawing/2014/main" id="{AE93EA9B-91C5-42ED-2337-55685338E1D7}"/>
              </a:ext>
            </a:extLst>
          </p:cNvPr>
          <p:cNvSpPr txBox="1"/>
          <p:nvPr/>
        </p:nvSpPr>
        <p:spPr>
          <a:xfrm>
            <a:off x="3886012" y="5431519"/>
            <a:ext cx="3399698" cy="263149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 defTabSz="883950"/>
            <a:r>
              <a:rPr lang="pt-BR" sz="1500" kern="0" spc="-1" dirty="0" err="1">
                <a:latin typeface="Calibri"/>
                <a:ea typeface="Calibri"/>
              </a:rPr>
              <a:t>Lorem</a:t>
            </a:r>
            <a:r>
              <a:rPr lang="pt-BR" sz="1500" kern="0" spc="-1" dirty="0">
                <a:latin typeface="Calibri"/>
                <a:ea typeface="Calibri"/>
              </a:rPr>
              <a:t> ipsum </a:t>
            </a:r>
            <a:r>
              <a:rPr lang="pt-BR" sz="1500" kern="0" spc="-1" dirty="0" err="1">
                <a:latin typeface="Calibri"/>
                <a:ea typeface="Calibri"/>
              </a:rPr>
              <a:t>dolor</a:t>
            </a:r>
            <a:r>
              <a:rPr lang="pt-BR" sz="1500" kern="0" spc="-1" dirty="0">
                <a:latin typeface="Calibri"/>
                <a:ea typeface="Calibri"/>
              </a:rPr>
              <a:t> </a:t>
            </a:r>
            <a:r>
              <a:rPr lang="pt-BR" sz="1500" kern="0" spc="-1" dirty="0" err="1">
                <a:latin typeface="Calibri"/>
                <a:ea typeface="Calibri"/>
              </a:rPr>
              <a:t>sit</a:t>
            </a:r>
            <a:r>
              <a:rPr lang="pt-BR" sz="1500" kern="0" spc="-1" dirty="0">
                <a:latin typeface="Calibri"/>
                <a:ea typeface="Calibri"/>
              </a:rPr>
              <a:t> </a:t>
            </a:r>
            <a:r>
              <a:rPr lang="pt-BR" sz="1500" kern="0" spc="-1" dirty="0" err="1">
                <a:latin typeface="Calibri"/>
                <a:ea typeface="Calibri"/>
              </a:rPr>
              <a:t>amet</a:t>
            </a:r>
            <a:r>
              <a:rPr lang="pt-BR" sz="1500" kern="0" spc="-1" dirty="0">
                <a:latin typeface="Calibri"/>
                <a:ea typeface="Calibri"/>
              </a:rPr>
              <a:t>, </a:t>
            </a:r>
            <a:r>
              <a:rPr lang="pt-BR" sz="1500" kern="0" spc="-1" dirty="0" err="1">
                <a:latin typeface="Calibri"/>
                <a:ea typeface="Calibri"/>
              </a:rPr>
              <a:t>consectetur</a:t>
            </a:r>
            <a:r>
              <a:rPr lang="pt-BR" sz="1500" kern="0" spc="-1" dirty="0">
                <a:latin typeface="Calibri"/>
                <a:ea typeface="Calibri"/>
              </a:rPr>
              <a:t> </a:t>
            </a:r>
            <a:r>
              <a:rPr lang="pt-BR" sz="1500" kern="0" spc="-1" dirty="0" err="1">
                <a:latin typeface="Calibri"/>
                <a:ea typeface="Calibri"/>
              </a:rPr>
              <a:t>adipisci</a:t>
            </a:r>
            <a:r>
              <a:rPr lang="pt-BR" sz="1500" kern="0" spc="-1" dirty="0">
                <a:latin typeface="Calibri"/>
                <a:ea typeface="Calibri"/>
              </a:rPr>
              <a:t> </a:t>
            </a:r>
            <a:r>
              <a:rPr lang="pt-BR" sz="1500" kern="0" spc="-1" dirty="0" err="1">
                <a:latin typeface="Calibri"/>
                <a:ea typeface="Calibri"/>
              </a:rPr>
              <a:t>elit</a:t>
            </a:r>
            <a:r>
              <a:rPr lang="pt-BR" sz="1500" kern="0" spc="-1" dirty="0">
                <a:latin typeface="Calibri"/>
                <a:ea typeface="Calibri"/>
              </a:rPr>
              <a:t>, </a:t>
            </a:r>
            <a:r>
              <a:rPr lang="pt-BR" sz="1500" kern="0" spc="-1" dirty="0" err="1">
                <a:latin typeface="Calibri"/>
                <a:ea typeface="Calibri"/>
              </a:rPr>
              <a:t>sed</a:t>
            </a:r>
            <a:r>
              <a:rPr lang="pt-BR" sz="1500" kern="0" spc="-1" dirty="0">
                <a:latin typeface="Calibri"/>
                <a:ea typeface="Calibri"/>
              </a:rPr>
              <a:t> </a:t>
            </a:r>
            <a:r>
              <a:rPr lang="pt-BR" sz="1500" kern="0" spc="-1" dirty="0" err="1">
                <a:latin typeface="Calibri"/>
                <a:ea typeface="Calibri"/>
              </a:rPr>
              <a:t>eiusmod</a:t>
            </a:r>
            <a:r>
              <a:rPr lang="pt-BR" sz="1500" kern="0" spc="-1" dirty="0">
                <a:latin typeface="Calibri"/>
                <a:ea typeface="Calibri"/>
              </a:rPr>
              <a:t> </a:t>
            </a:r>
            <a:r>
              <a:rPr lang="pt-BR" sz="1500" kern="0" spc="-1" dirty="0" err="1">
                <a:latin typeface="Calibri"/>
                <a:ea typeface="Calibri"/>
              </a:rPr>
              <a:t>tempor</a:t>
            </a:r>
            <a:r>
              <a:rPr lang="pt-BR" sz="1500" kern="0" spc="-1" dirty="0">
                <a:latin typeface="Calibri"/>
                <a:ea typeface="Calibri"/>
              </a:rPr>
              <a:t> </a:t>
            </a:r>
            <a:r>
              <a:rPr lang="pt-BR" sz="1500" kern="0" spc="-1" dirty="0" err="1">
                <a:latin typeface="Calibri"/>
                <a:ea typeface="Calibri"/>
              </a:rPr>
              <a:t>incidunt</a:t>
            </a:r>
            <a:r>
              <a:rPr lang="pt-BR" sz="1500" kern="0" spc="-1" dirty="0">
                <a:latin typeface="Calibri"/>
                <a:ea typeface="Calibri"/>
              </a:rPr>
              <a:t> ut labore et </a:t>
            </a:r>
            <a:r>
              <a:rPr lang="pt-BR" sz="1500" kern="0" spc="-1" dirty="0" err="1">
                <a:latin typeface="Calibri"/>
                <a:ea typeface="Calibri"/>
              </a:rPr>
              <a:t>dolore</a:t>
            </a:r>
            <a:r>
              <a:rPr lang="pt-BR" sz="1500" kern="0" spc="-1" dirty="0">
                <a:latin typeface="Calibri"/>
                <a:ea typeface="Calibri"/>
              </a:rPr>
              <a:t> magna </a:t>
            </a:r>
            <a:r>
              <a:rPr lang="pt-BR" sz="1500" kern="0" spc="-1" dirty="0" err="1">
                <a:latin typeface="Calibri"/>
                <a:ea typeface="Calibri"/>
              </a:rPr>
              <a:t>aliqua</a:t>
            </a:r>
            <a:r>
              <a:rPr lang="pt-BR" sz="1500" kern="0" spc="-1" dirty="0">
                <a:latin typeface="Calibri"/>
                <a:ea typeface="Calibri"/>
              </a:rPr>
              <a:t>. Ut </a:t>
            </a:r>
            <a:r>
              <a:rPr lang="pt-BR" sz="1500" kern="0" spc="-1" dirty="0" err="1">
                <a:latin typeface="Calibri"/>
                <a:ea typeface="Calibri"/>
              </a:rPr>
              <a:t>enim</a:t>
            </a:r>
            <a:r>
              <a:rPr lang="pt-BR" sz="1500" kern="0" spc="-1" dirty="0">
                <a:latin typeface="Calibri"/>
                <a:ea typeface="Calibri"/>
              </a:rPr>
              <a:t> ad </a:t>
            </a:r>
            <a:r>
              <a:rPr lang="pt-BR" sz="1500" kern="0" spc="-1" dirty="0" err="1">
                <a:latin typeface="Calibri"/>
                <a:ea typeface="Calibri"/>
              </a:rPr>
              <a:t>minim</a:t>
            </a:r>
            <a:r>
              <a:rPr lang="pt-BR" sz="1500" kern="0" spc="-1" dirty="0">
                <a:latin typeface="Calibri"/>
                <a:ea typeface="Calibri"/>
              </a:rPr>
              <a:t> </a:t>
            </a:r>
            <a:r>
              <a:rPr lang="pt-BR" sz="1500" kern="0" spc="-1" dirty="0" err="1">
                <a:latin typeface="Calibri"/>
                <a:ea typeface="Calibri"/>
              </a:rPr>
              <a:t>veniam</a:t>
            </a:r>
            <a:r>
              <a:rPr lang="pt-BR" sz="1500" kern="0" spc="-1" dirty="0">
                <a:latin typeface="Calibri"/>
                <a:ea typeface="Calibri"/>
              </a:rPr>
              <a:t>, quis </a:t>
            </a:r>
            <a:r>
              <a:rPr lang="pt-BR" sz="1500" kern="0" spc="-1" dirty="0" err="1">
                <a:latin typeface="Calibri"/>
                <a:ea typeface="Calibri"/>
              </a:rPr>
              <a:t>nostrum</a:t>
            </a:r>
            <a:r>
              <a:rPr lang="pt-BR" sz="1500" kern="0" spc="-1" dirty="0">
                <a:latin typeface="Calibri"/>
                <a:ea typeface="Calibri"/>
              </a:rPr>
              <a:t> </a:t>
            </a:r>
            <a:r>
              <a:rPr lang="pt-BR" sz="1500" kern="0" spc="-1" dirty="0" err="1">
                <a:latin typeface="Calibri"/>
                <a:ea typeface="Calibri"/>
              </a:rPr>
              <a:t>exercitationem</a:t>
            </a:r>
            <a:r>
              <a:rPr lang="pt-BR" sz="1500" kern="0" spc="-1" dirty="0">
                <a:latin typeface="Calibri"/>
                <a:ea typeface="Calibri"/>
              </a:rPr>
              <a:t> </a:t>
            </a:r>
            <a:r>
              <a:rPr lang="pt-BR" sz="1500" kern="0" spc="-1" dirty="0" err="1">
                <a:latin typeface="Calibri"/>
                <a:ea typeface="Calibri"/>
              </a:rPr>
              <a:t>ullam</a:t>
            </a:r>
            <a:r>
              <a:rPr lang="pt-BR" sz="1500" kern="0" spc="-1" dirty="0">
                <a:latin typeface="Calibri"/>
                <a:ea typeface="Calibri"/>
              </a:rPr>
              <a:t> </a:t>
            </a:r>
            <a:r>
              <a:rPr lang="pt-BR" sz="1500" kern="0" spc="-1" dirty="0" err="1">
                <a:latin typeface="Calibri"/>
                <a:ea typeface="Calibri"/>
              </a:rPr>
              <a:t>corporis</a:t>
            </a:r>
            <a:r>
              <a:rPr lang="pt-BR" sz="1500" kern="0" spc="-1" dirty="0">
                <a:latin typeface="Calibri"/>
                <a:ea typeface="Calibri"/>
              </a:rPr>
              <a:t> </a:t>
            </a:r>
            <a:r>
              <a:rPr lang="pt-BR" sz="1500" kern="0" spc="-1" dirty="0" err="1">
                <a:latin typeface="Calibri"/>
                <a:ea typeface="Calibri"/>
              </a:rPr>
              <a:t>suscipit</a:t>
            </a:r>
            <a:r>
              <a:rPr lang="pt-BR" sz="1500" kern="0" spc="-1" dirty="0">
                <a:latin typeface="Calibri"/>
                <a:ea typeface="Calibri"/>
              </a:rPr>
              <a:t> </a:t>
            </a:r>
            <a:r>
              <a:rPr lang="pt-BR" sz="1500" kern="0" spc="-1" dirty="0" err="1">
                <a:latin typeface="Calibri"/>
                <a:ea typeface="Calibri"/>
              </a:rPr>
              <a:t>laboriosam</a:t>
            </a:r>
            <a:r>
              <a:rPr lang="pt-BR" sz="1500" kern="0" spc="-1" dirty="0">
                <a:latin typeface="Calibri"/>
                <a:ea typeface="Calibri"/>
              </a:rPr>
              <a:t>, </a:t>
            </a:r>
            <a:r>
              <a:rPr lang="pt-BR" sz="1500" kern="0" spc="-1" dirty="0" err="1">
                <a:latin typeface="Calibri"/>
                <a:ea typeface="Calibri"/>
              </a:rPr>
              <a:t>nisi</a:t>
            </a:r>
            <a:r>
              <a:rPr lang="pt-BR" sz="1500" kern="0" spc="-1" dirty="0">
                <a:latin typeface="Calibri"/>
                <a:ea typeface="Calibri"/>
              </a:rPr>
              <a:t> ut </a:t>
            </a:r>
            <a:r>
              <a:rPr lang="pt-BR" sz="1500" kern="0" spc="-1" dirty="0" err="1">
                <a:latin typeface="Calibri"/>
                <a:ea typeface="Calibri"/>
              </a:rPr>
              <a:t>aliquid</a:t>
            </a:r>
            <a:r>
              <a:rPr lang="pt-BR" sz="1500" kern="0" spc="-1" dirty="0">
                <a:latin typeface="Calibri"/>
                <a:ea typeface="Calibri"/>
              </a:rPr>
              <a:t> </a:t>
            </a:r>
            <a:r>
              <a:rPr lang="pt-BR" sz="1500" kern="0" spc="-1" dirty="0" err="1">
                <a:latin typeface="Calibri"/>
                <a:ea typeface="Calibri"/>
              </a:rPr>
              <a:t>ex</a:t>
            </a:r>
            <a:r>
              <a:rPr lang="pt-BR" sz="1500" kern="0" spc="-1" dirty="0">
                <a:latin typeface="Calibri"/>
                <a:ea typeface="Calibri"/>
              </a:rPr>
              <a:t> </a:t>
            </a:r>
            <a:r>
              <a:rPr lang="pt-BR" sz="1500" kern="0" spc="-1" dirty="0" err="1">
                <a:latin typeface="Calibri"/>
                <a:ea typeface="Calibri"/>
              </a:rPr>
              <a:t>ea</a:t>
            </a:r>
            <a:r>
              <a:rPr lang="pt-BR" sz="1500" kern="0" spc="-1" dirty="0">
                <a:latin typeface="Calibri"/>
                <a:ea typeface="Calibri"/>
              </a:rPr>
              <a:t> </a:t>
            </a:r>
            <a:r>
              <a:rPr lang="pt-BR" sz="1500" kern="0" spc="-1" dirty="0" err="1">
                <a:latin typeface="Calibri"/>
                <a:ea typeface="Calibri"/>
              </a:rPr>
              <a:t>commodi</a:t>
            </a:r>
            <a:r>
              <a:rPr lang="pt-BR" sz="1500" kern="0" spc="-1" dirty="0">
                <a:latin typeface="Calibri"/>
                <a:ea typeface="Calibri"/>
              </a:rPr>
              <a:t> </a:t>
            </a:r>
            <a:r>
              <a:rPr lang="pt-BR" sz="1500" kern="0" spc="-1" dirty="0" err="1">
                <a:latin typeface="Calibri"/>
                <a:ea typeface="Calibri"/>
              </a:rPr>
              <a:t>consequatur</a:t>
            </a:r>
            <a:r>
              <a:rPr lang="pt-BR" sz="1500" kern="0" spc="-1" dirty="0">
                <a:latin typeface="Calibri"/>
                <a:ea typeface="Calibri"/>
              </a:rPr>
              <a:t>. Quis </a:t>
            </a:r>
            <a:r>
              <a:rPr lang="pt-BR" sz="1500" kern="0" spc="-1" dirty="0" err="1">
                <a:latin typeface="Calibri"/>
                <a:ea typeface="Calibri"/>
              </a:rPr>
              <a:t>aute</a:t>
            </a:r>
            <a:r>
              <a:rPr lang="pt-BR" sz="1500" kern="0" spc="-1" dirty="0">
                <a:latin typeface="Calibri"/>
                <a:ea typeface="Calibri"/>
              </a:rPr>
              <a:t> </a:t>
            </a:r>
            <a:r>
              <a:rPr lang="pt-BR" sz="1500" kern="0" spc="-1" dirty="0" err="1">
                <a:latin typeface="Calibri"/>
                <a:ea typeface="Calibri"/>
              </a:rPr>
              <a:t>iure</a:t>
            </a:r>
            <a:r>
              <a:rPr lang="pt-BR" sz="1500" kern="0" spc="-1" dirty="0">
                <a:latin typeface="Calibri"/>
                <a:ea typeface="Calibri"/>
              </a:rPr>
              <a:t> </a:t>
            </a:r>
            <a:r>
              <a:rPr lang="pt-BR" sz="1500" kern="0" spc="-1" dirty="0" err="1">
                <a:latin typeface="Calibri"/>
                <a:ea typeface="Calibri"/>
              </a:rPr>
              <a:t>reprehenderit</a:t>
            </a:r>
            <a:r>
              <a:rPr lang="pt-BR" sz="1500" kern="0" spc="-1" dirty="0">
                <a:latin typeface="Calibri"/>
                <a:ea typeface="Calibri"/>
              </a:rPr>
              <a:t> in </a:t>
            </a:r>
            <a:r>
              <a:rPr lang="pt-BR" sz="1500" kern="0" spc="-1" dirty="0" err="1">
                <a:latin typeface="Calibri"/>
                <a:ea typeface="Calibri"/>
              </a:rPr>
              <a:t>voluptate</a:t>
            </a:r>
            <a:r>
              <a:rPr lang="pt-BR" sz="1500" kern="0" spc="-1" dirty="0">
                <a:latin typeface="Calibri"/>
                <a:ea typeface="Calibri"/>
              </a:rPr>
              <a:t> </a:t>
            </a:r>
            <a:r>
              <a:rPr lang="pt-BR" sz="1500" kern="0" spc="-1" dirty="0" err="1">
                <a:latin typeface="Calibri"/>
                <a:ea typeface="Calibri"/>
              </a:rPr>
              <a:t>velit</a:t>
            </a:r>
            <a:r>
              <a:rPr lang="pt-BR" sz="1500" kern="0" spc="-1" dirty="0">
                <a:latin typeface="Calibri"/>
                <a:ea typeface="Calibri"/>
              </a:rPr>
              <a:t> esse </a:t>
            </a:r>
            <a:r>
              <a:rPr lang="pt-BR" sz="1500" kern="0" spc="-1" dirty="0" err="1">
                <a:latin typeface="Calibri"/>
                <a:ea typeface="Calibri"/>
              </a:rPr>
              <a:t>cillum</a:t>
            </a:r>
            <a:r>
              <a:rPr lang="pt-BR" sz="1500" kern="0" spc="-1" dirty="0">
                <a:latin typeface="Calibri"/>
                <a:ea typeface="Calibri"/>
              </a:rPr>
              <a:t> </a:t>
            </a:r>
            <a:r>
              <a:rPr lang="pt-BR" sz="1500" kern="0" spc="-1" dirty="0" err="1">
                <a:latin typeface="Calibri"/>
                <a:ea typeface="Calibri"/>
              </a:rPr>
              <a:t>dolore</a:t>
            </a:r>
            <a:r>
              <a:rPr lang="pt-BR" sz="1500" kern="0" spc="-1" dirty="0">
                <a:latin typeface="Calibri"/>
                <a:ea typeface="Calibri"/>
              </a:rPr>
              <a:t> eu </a:t>
            </a:r>
            <a:r>
              <a:rPr lang="pt-BR" sz="1500" kern="0" spc="-1" dirty="0" err="1">
                <a:latin typeface="Calibri"/>
                <a:ea typeface="Calibri"/>
              </a:rPr>
              <a:t>fugiat</a:t>
            </a:r>
            <a:r>
              <a:rPr lang="pt-BR" sz="1500" kern="0" spc="-1" dirty="0">
                <a:latin typeface="Calibri"/>
                <a:ea typeface="Calibri"/>
              </a:rPr>
              <a:t> </a:t>
            </a:r>
            <a:r>
              <a:rPr lang="pt-BR" sz="1500" kern="0" spc="-1" dirty="0" err="1">
                <a:latin typeface="Calibri"/>
                <a:ea typeface="Calibri"/>
              </a:rPr>
              <a:t>nulla</a:t>
            </a:r>
            <a:r>
              <a:rPr lang="pt-BR" sz="1500" kern="0" spc="-1" dirty="0">
                <a:latin typeface="Calibri"/>
                <a:ea typeface="Calibri"/>
              </a:rPr>
              <a:t> </a:t>
            </a:r>
            <a:r>
              <a:rPr lang="pt-BR" sz="1500" kern="0" spc="-1" dirty="0" err="1">
                <a:latin typeface="Calibri"/>
                <a:ea typeface="Calibri"/>
              </a:rPr>
              <a:t>pariatur</a:t>
            </a:r>
            <a:r>
              <a:rPr lang="pt-BR" sz="1500" kern="0" spc="-1" dirty="0">
                <a:latin typeface="Calibri"/>
                <a:ea typeface="Calibri"/>
              </a:rPr>
              <a:t>. </a:t>
            </a:r>
            <a:r>
              <a:rPr lang="pt-BR" sz="1500" kern="0" spc="-1" dirty="0" err="1">
                <a:latin typeface="Calibri"/>
                <a:ea typeface="Calibri"/>
              </a:rPr>
              <a:t>Excepteur</a:t>
            </a:r>
            <a:r>
              <a:rPr lang="pt-BR" sz="1500" kern="0" spc="-1" dirty="0">
                <a:latin typeface="Calibri"/>
                <a:ea typeface="Calibri"/>
              </a:rPr>
              <a:t> </a:t>
            </a:r>
            <a:r>
              <a:rPr lang="pt-BR" sz="1500" kern="0" spc="-1" dirty="0" err="1">
                <a:latin typeface="Calibri"/>
                <a:ea typeface="Calibri"/>
              </a:rPr>
              <a:t>sint</a:t>
            </a:r>
            <a:r>
              <a:rPr lang="pt-BR" sz="1500" kern="0" spc="-1" dirty="0">
                <a:latin typeface="Calibri"/>
                <a:ea typeface="Calibri"/>
              </a:rPr>
              <a:t> </a:t>
            </a:r>
            <a:r>
              <a:rPr lang="pt-BR" sz="1500" kern="0" spc="-1" dirty="0" err="1">
                <a:latin typeface="Calibri"/>
                <a:ea typeface="Calibri"/>
              </a:rPr>
              <a:t>obcaecat</a:t>
            </a:r>
            <a:r>
              <a:rPr lang="pt-BR" sz="1500" kern="0" spc="-1" dirty="0">
                <a:latin typeface="Calibri"/>
                <a:ea typeface="Calibri"/>
              </a:rPr>
              <a:t> </a:t>
            </a:r>
            <a:r>
              <a:rPr lang="pt-BR" sz="1500" kern="0" spc="-1" dirty="0" err="1">
                <a:latin typeface="Calibri"/>
                <a:ea typeface="Calibri"/>
              </a:rPr>
              <a:t>cupiditat</a:t>
            </a:r>
            <a:r>
              <a:rPr lang="pt-BR" sz="1500" kern="0" spc="-1" dirty="0">
                <a:latin typeface="Calibri"/>
                <a:ea typeface="Calibri"/>
              </a:rPr>
              <a:t> non </a:t>
            </a:r>
            <a:r>
              <a:rPr lang="pt-BR" sz="1500" kern="0" spc="-1" dirty="0" err="1">
                <a:latin typeface="Calibri"/>
                <a:ea typeface="Calibri"/>
              </a:rPr>
              <a:t>proident</a:t>
            </a:r>
            <a:r>
              <a:rPr lang="pt-BR" sz="1500" kern="0" spc="-1" dirty="0">
                <a:latin typeface="Calibri"/>
                <a:ea typeface="Calibri"/>
              </a:rPr>
              <a:t>, sunt in culpa </a:t>
            </a:r>
            <a:r>
              <a:rPr lang="pt-BR" sz="1500" kern="0" spc="-1" dirty="0" err="1">
                <a:latin typeface="Calibri"/>
                <a:ea typeface="Calibri"/>
              </a:rPr>
              <a:t>qui</a:t>
            </a:r>
            <a:r>
              <a:rPr lang="pt-BR" sz="1500" kern="0" spc="-1" dirty="0">
                <a:latin typeface="Calibri"/>
                <a:ea typeface="Calibri"/>
              </a:rPr>
              <a:t> oficia.</a:t>
            </a:r>
          </a:p>
        </p:txBody>
      </p:sp>
      <p:sp>
        <p:nvSpPr>
          <p:cNvPr id="2" name="CustomShape 3">
            <a:extLst>
              <a:ext uri="{FF2B5EF4-FFF2-40B4-BE49-F238E27FC236}">
                <a16:creationId xmlns:a16="http://schemas.microsoft.com/office/drawing/2014/main" id="{9B63CDE5-3AE2-9EA2-932B-7D125EA92AF0}"/>
              </a:ext>
            </a:extLst>
          </p:cNvPr>
          <p:cNvSpPr/>
          <p:nvPr/>
        </p:nvSpPr>
        <p:spPr>
          <a:xfrm>
            <a:off x="211508" y="8063627"/>
            <a:ext cx="3601080" cy="5128065"/>
          </a:xfrm>
          <a:prstGeom prst="rect">
            <a:avLst/>
          </a:prstGeom>
          <a:noFill/>
          <a:ln>
            <a:noFill/>
          </a:ln>
          <a:effectLst/>
        </p:spPr>
        <p:txBody>
          <a:bodyPr lIns="90000" tIns="45000" rIns="90000" bIns="45000">
            <a:noAutofit/>
          </a:bodyPr>
          <a:lstStyle/>
          <a:p>
            <a:pPr algn="just" defTabSz="883950"/>
            <a:r>
              <a:rPr lang="pt-BR" sz="1500" kern="0" spc="-1" dirty="0" err="1">
                <a:latin typeface="Calibri"/>
                <a:ea typeface="Calibri"/>
              </a:rPr>
              <a:t>Lorem</a:t>
            </a:r>
            <a:r>
              <a:rPr lang="pt-BR" sz="1500" kern="0" spc="-1" dirty="0">
                <a:latin typeface="Calibri"/>
                <a:ea typeface="Calibri"/>
              </a:rPr>
              <a:t> ipsum </a:t>
            </a:r>
            <a:r>
              <a:rPr lang="pt-BR" sz="1500" kern="0" spc="-1" dirty="0" err="1">
                <a:latin typeface="Calibri"/>
                <a:ea typeface="Calibri"/>
              </a:rPr>
              <a:t>dolor</a:t>
            </a:r>
            <a:r>
              <a:rPr lang="pt-BR" sz="1500" kern="0" spc="-1" dirty="0">
                <a:latin typeface="Calibri"/>
                <a:ea typeface="Calibri"/>
              </a:rPr>
              <a:t> </a:t>
            </a:r>
            <a:r>
              <a:rPr lang="pt-BR" sz="1500" kern="0" spc="-1" dirty="0" err="1">
                <a:latin typeface="Calibri"/>
                <a:ea typeface="Calibri"/>
              </a:rPr>
              <a:t>sit</a:t>
            </a:r>
            <a:r>
              <a:rPr lang="pt-BR" sz="1500" kern="0" spc="-1" dirty="0">
                <a:latin typeface="Calibri"/>
                <a:ea typeface="Calibri"/>
              </a:rPr>
              <a:t> </a:t>
            </a:r>
            <a:r>
              <a:rPr lang="pt-BR" sz="1500" kern="0" spc="-1" dirty="0" err="1">
                <a:latin typeface="Calibri"/>
                <a:ea typeface="Calibri"/>
              </a:rPr>
              <a:t>amet</a:t>
            </a:r>
            <a:r>
              <a:rPr lang="pt-BR" sz="1500" kern="0" spc="-1" dirty="0">
                <a:latin typeface="Calibri"/>
                <a:ea typeface="Calibri"/>
              </a:rPr>
              <a:t>, </a:t>
            </a:r>
            <a:r>
              <a:rPr lang="pt-BR" sz="1500" kern="0" spc="-1" dirty="0" err="1">
                <a:latin typeface="Calibri"/>
                <a:ea typeface="Calibri"/>
              </a:rPr>
              <a:t>consectetur</a:t>
            </a:r>
            <a:r>
              <a:rPr lang="pt-BR" sz="1500" kern="0" spc="-1" dirty="0">
                <a:latin typeface="Calibri"/>
                <a:ea typeface="Calibri"/>
              </a:rPr>
              <a:t> </a:t>
            </a:r>
            <a:r>
              <a:rPr lang="pt-BR" sz="1500" kern="0" spc="-1" dirty="0" err="1">
                <a:latin typeface="Calibri"/>
                <a:ea typeface="Calibri"/>
              </a:rPr>
              <a:t>adipisci</a:t>
            </a:r>
            <a:r>
              <a:rPr lang="pt-BR" sz="1500" kern="0" spc="-1" dirty="0">
                <a:latin typeface="Calibri"/>
                <a:ea typeface="Calibri"/>
              </a:rPr>
              <a:t> </a:t>
            </a:r>
            <a:r>
              <a:rPr lang="pt-BR" sz="1500" kern="0" spc="-1" dirty="0" err="1">
                <a:latin typeface="Calibri"/>
                <a:ea typeface="Calibri"/>
              </a:rPr>
              <a:t>elit</a:t>
            </a:r>
            <a:r>
              <a:rPr lang="pt-BR" sz="1500" kern="0" spc="-1" dirty="0">
                <a:latin typeface="Calibri"/>
                <a:ea typeface="Calibri"/>
              </a:rPr>
              <a:t>, </a:t>
            </a:r>
            <a:r>
              <a:rPr lang="pt-BR" sz="1500" kern="0" spc="-1" dirty="0" err="1">
                <a:latin typeface="Calibri"/>
                <a:ea typeface="Calibri"/>
              </a:rPr>
              <a:t>sed</a:t>
            </a:r>
            <a:r>
              <a:rPr lang="pt-BR" sz="1500" kern="0" spc="-1" dirty="0">
                <a:latin typeface="Calibri"/>
                <a:ea typeface="Calibri"/>
              </a:rPr>
              <a:t> </a:t>
            </a:r>
            <a:r>
              <a:rPr lang="pt-BR" sz="1500" kern="0" spc="-1" dirty="0" err="1">
                <a:latin typeface="Calibri"/>
                <a:ea typeface="Calibri"/>
              </a:rPr>
              <a:t>eiusmod</a:t>
            </a:r>
            <a:r>
              <a:rPr lang="pt-BR" sz="1500" kern="0" spc="-1" dirty="0">
                <a:latin typeface="Calibri"/>
                <a:ea typeface="Calibri"/>
              </a:rPr>
              <a:t> </a:t>
            </a:r>
            <a:r>
              <a:rPr lang="pt-BR" sz="1500" kern="0" spc="-1" dirty="0" err="1">
                <a:latin typeface="Calibri"/>
                <a:ea typeface="Calibri"/>
              </a:rPr>
              <a:t>tempor</a:t>
            </a:r>
            <a:r>
              <a:rPr lang="pt-BR" sz="1500" kern="0" spc="-1" dirty="0">
                <a:latin typeface="Calibri"/>
                <a:ea typeface="Calibri"/>
              </a:rPr>
              <a:t> </a:t>
            </a:r>
            <a:r>
              <a:rPr lang="pt-BR" sz="1500" kern="0" spc="-1" dirty="0" err="1">
                <a:latin typeface="Calibri"/>
                <a:ea typeface="Calibri"/>
              </a:rPr>
              <a:t>incidunt</a:t>
            </a:r>
            <a:r>
              <a:rPr lang="pt-BR" sz="1500" kern="0" spc="-1" dirty="0">
                <a:latin typeface="Calibri"/>
                <a:ea typeface="Calibri"/>
              </a:rPr>
              <a:t> ut labore et </a:t>
            </a:r>
            <a:r>
              <a:rPr lang="pt-BR" sz="1500" kern="0" spc="-1" dirty="0" err="1">
                <a:latin typeface="Calibri"/>
                <a:ea typeface="Calibri"/>
              </a:rPr>
              <a:t>dolore</a:t>
            </a:r>
            <a:r>
              <a:rPr lang="pt-BR" sz="1500" kern="0" spc="-1" dirty="0">
                <a:latin typeface="Calibri"/>
                <a:ea typeface="Calibri"/>
              </a:rPr>
              <a:t> magna </a:t>
            </a:r>
            <a:r>
              <a:rPr lang="pt-BR" sz="1500" kern="0" spc="-1" dirty="0" err="1">
                <a:latin typeface="Calibri"/>
                <a:ea typeface="Calibri"/>
              </a:rPr>
              <a:t>aliqua</a:t>
            </a:r>
            <a:r>
              <a:rPr lang="pt-BR" sz="1500" kern="0" spc="-1" dirty="0">
                <a:latin typeface="Calibri"/>
                <a:ea typeface="Calibri"/>
              </a:rPr>
              <a:t>. Ut </a:t>
            </a:r>
            <a:r>
              <a:rPr lang="pt-BR" sz="1500" kern="0" spc="-1" dirty="0" err="1">
                <a:latin typeface="Calibri"/>
                <a:ea typeface="Calibri"/>
              </a:rPr>
              <a:t>enim</a:t>
            </a:r>
            <a:r>
              <a:rPr lang="pt-BR" sz="1500" kern="0" spc="-1" dirty="0">
                <a:latin typeface="Calibri"/>
                <a:ea typeface="Calibri"/>
              </a:rPr>
              <a:t> ad </a:t>
            </a:r>
            <a:r>
              <a:rPr lang="pt-BR" sz="1500" kern="0" spc="-1" dirty="0" err="1">
                <a:latin typeface="Calibri"/>
                <a:ea typeface="Calibri"/>
              </a:rPr>
              <a:t>minim</a:t>
            </a:r>
            <a:r>
              <a:rPr lang="pt-BR" sz="1500" kern="0" spc="-1" dirty="0">
                <a:latin typeface="Calibri"/>
                <a:ea typeface="Calibri"/>
              </a:rPr>
              <a:t> </a:t>
            </a:r>
            <a:r>
              <a:rPr lang="pt-BR" sz="1500" kern="0" spc="-1" dirty="0" err="1">
                <a:latin typeface="Calibri"/>
                <a:ea typeface="Calibri"/>
              </a:rPr>
              <a:t>veniam</a:t>
            </a:r>
            <a:r>
              <a:rPr lang="pt-BR" sz="1500" kern="0" spc="-1" dirty="0">
                <a:latin typeface="Calibri"/>
                <a:ea typeface="Calibri"/>
              </a:rPr>
              <a:t>, quis </a:t>
            </a:r>
            <a:r>
              <a:rPr lang="pt-BR" sz="1500" kern="0" spc="-1" dirty="0" err="1">
                <a:latin typeface="Calibri"/>
                <a:ea typeface="Calibri"/>
              </a:rPr>
              <a:t>nostrum</a:t>
            </a:r>
            <a:r>
              <a:rPr lang="pt-BR" sz="1500" kern="0" spc="-1" dirty="0">
                <a:latin typeface="Calibri"/>
                <a:ea typeface="Calibri"/>
              </a:rPr>
              <a:t> </a:t>
            </a:r>
            <a:r>
              <a:rPr lang="pt-BR" sz="1500" kern="0" spc="-1" dirty="0" err="1">
                <a:latin typeface="Calibri"/>
                <a:ea typeface="Calibri"/>
              </a:rPr>
              <a:t>exercitationem</a:t>
            </a:r>
            <a:r>
              <a:rPr lang="pt-BR" sz="1500" kern="0" spc="-1" dirty="0">
                <a:latin typeface="Calibri"/>
                <a:ea typeface="Calibri"/>
              </a:rPr>
              <a:t> </a:t>
            </a:r>
            <a:r>
              <a:rPr lang="pt-BR" sz="1500" kern="0" spc="-1" dirty="0" err="1">
                <a:latin typeface="Calibri"/>
                <a:ea typeface="Calibri"/>
              </a:rPr>
              <a:t>ullam</a:t>
            </a:r>
            <a:r>
              <a:rPr lang="pt-BR" sz="1500" kern="0" spc="-1" dirty="0">
                <a:latin typeface="Calibri"/>
                <a:ea typeface="Calibri"/>
              </a:rPr>
              <a:t> </a:t>
            </a:r>
            <a:r>
              <a:rPr lang="pt-BR" sz="1500" kern="0" spc="-1" dirty="0" err="1">
                <a:latin typeface="Calibri"/>
                <a:ea typeface="Calibri"/>
              </a:rPr>
              <a:t>corporis</a:t>
            </a:r>
            <a:r>
              <a:rPr lang="pt-BR" sz="1500" kern="0" spc="-1" dirty="0">
                <a:latin typeface="Calibri"/>
                <a:ea typeface="Calibri"/>
              </a:rPr>
              <a:t> </a:t>
            </a:r>
            <a:r>
              <a:rPr lang="pt-BR" sz="1500" kern="0" spc="-1" dirty="0" err="1">
                <a:latin typeface="Calibri"/>
                <a:ea typeface="Calibri"/>
              </a:rPr>
              <a:t>suscipit</a:t>
            </a:r>
            <a:r>
              <a:rPr lang="pt-BR" sz="1500" kern="0" spc="-1" dirty="0">
                <a:latin typeface="Calibri"/>
                <a:ea typeface="Calibri"/>
              </a:rPr>
              <a:t> </a:t>
            </a:r>
            <a:r>
              <a:rPr lang="pt-BR" sz="1500" kern="0" spc="-1" dirty="0" err="1">
                <a:latin typeface="Calibri"/>
                <a:ea typeface="Calibri"/>
              </a:rPr>
              <a:t>laboriosam</a:t>
            </a:r>
            <a:r>
              <a:rPr lang="pt-BR" sz="1500" kern="0" spc="-1" dirty="0">
                <a:latin typeface="Calibri"/>
                <a:ea typeface="Calibri"/>
              </a:rPr>
              <a:t>, </a:t>
            </a:r>
            <a:r>
              <a:rPr lang="pt-BR" sz="1500" kern="0" spc="-1" dirty="0" err="1">
                <a:latin typeface="Calibri"/>
                <a:ea typeface="Calibri"/>
              </a:rPr>
              <a:t>nisi</a:t>
            </a:r>
            <a:r>
              <a:rPr lang="pt-BR" sz="1500" kern="0" spc="-1" dirty="0">
                <a:latin typeface="Calibri"/>
                <a:ea typeface="Calibri"/>
              </a:rPr>
              <a:t> ut </a:t>
            </a:r>
            <a:r>
              <a:rPr lang="pt-BR" sz="1500" kern="0" spc="-1" dirty="0" err="1">
                <a:latin typeface="Calibri"/>
                <a:ea typeface="Calibri"/>
              </a:rPr>
              <a:t>aliquid</a:t>
            </a:r>
            <a:r>
              <a:rPr lang="pt-BR" sz="1500" kern="0" spc="-1" dirty="0">
                <a:latin typeface="Calibri"/>
                <a:ea typeface="Calibri"/>
              </a:rPr>
              <a:t> </a:t>
            </a:r>
            <a:r>
              <a:rPr lang="pt-BR" sz="1500" kern="0" spc="-1" dirty="0" err="1">
                <a:latin typeface="Calibri"/>
                <a:ea typeface="Calibri"/>
              </a:rPr>
              <a:t>ex</a:t>
            </a:r>
            <a:r>
              <a:rPr lang="pt-BR" sz="1500" kern="0" spc="-1" dirty="0">
                <a:latin typeface="Calibri"/>
                <a:ea typeface="Calibri"/>
              </a:rPr>
              <a:t> </a:t>
            </a:r>
            <a:r>
              <a:rPr lang="pt-BR" sz="1500" kern="0" spc="-1" dirty="0" err="1">
                <a:latin typeface="Calibri"/>
                <a:ea typeface="Calibri"/>
              </a:rPr>
              <a:t>ea</a:t>
            </a:r>
            <a:r>
              <a:rPr lang="pt-BR" sz="1500" kern="0" spc="-1" dirty="0">
                <a:latin typeface="Calibri"/>
                <a:ea typeface="Calibri"/>
              </a:rPr>
              <a:t> </a:t>
            </a:r>
            <a:r>
              <a:rPr lang="pt-BR" sz="1500" kern="0" spc="-1" dirty="0" err="1">
                <a:latin typeface="Calibri"/>
                <a:ea typeface="Calibri"/>
              </a:rPr>
              <a:t>commodi</a:t>
            </a:r>
            <a:r>
              <a:rPr lang="pt-BR" sz="1500" kern="0" spc="-1" dirty="0">
                <a:latin typeface="Calibri"/>
                <a:ea typeface="Calibri"/>
              </a:rPr>
              <a:t> </a:t>
            </a:r>
            <a:r>
              <a:rPr lang="pt-BR" sz="1500" kern="0" spc="-1" dirty="0" err="1">
                <a:latin typeface="Calibri"/>
                <a:ea typeface="Calibri"/>
              </a:rPr>
              <a:t>consequatur</a:t>
            </a:r>
            <a:r>
              <a:rPr lang="pt-BR" sz="1500" kern="0" spc="-1" dirty="0">
                <a:latin typeface="Calibri"/>
                <a:ea typeface="Calibri"/>
              </a:rPr>
              <a:t>. Quis </a:t>
            </a:r>
            <a:r>
              <a:rPr lang="pt-BR" sz="1500" kern="0" spc="-1" dirty="0" err="1">
                <a:latin typeface="Calibri"/>
                <a:ea typeface="Calibri"/>
              </a:rPr>
              <a:t>aute</a:t>
            </a:r>
            <a:r>
              <a:rPr lang="pt-BR" sz="1500" kern="0" spc="-1" dirty="0">
                <a:latin typeface="Calibri"/>
                <a:ea typeface="Calibri"/>
              </a:rPr>
              <a:t> </a:t>
            </a:r>
            <a:r>
              <a:rPr lang="pt-BR" sz="1500" kern="0" spc="-1" dirty="0" err="1">
                <a:latin typeface="Calibri"/>
                <a:ea typeface="Calibri"/>
              </a:rPr>
              <a:t>iure</a:t>
            </a:r>
            <a:r>
              <a:rPr lang="pt-BR" sz="1500" kern="0" spc="-1" dirty="0">
                <a:latin typeface="Calibri"/>
                <a:ea typeface="Calibri"/>
              </a:rPr>
              <a:t> </a:t>
            </a:r>
            <a:r>
              <a:rPr lang="pt-BR" sz="1500" kern="0" spc="-1" dirty="0" err="1">
                <a:latin typeface="Calibri"/>
                <a:ea typeface="Calibri"/>
              </a:rPr>
              <a:t>reprehenderit</a:t>
            </a:r>
            <a:r>
              <a:rPr lang="pt-BR" sz="1500" kern="0" spc="-1" dirty="0">
                <a:latin typeface="Calibri"/>
                <a:ea typeface="Calibri"/>
              </a:rPr>
              <a:t> in </a:t>
            </a:r>
            <a:r>
              <a:rPr lang="pt-BR" sz="1500" kern="0" spc="-1" dirty="0" err="1">
                <a:latin typeface="Calibri"/>
                <a:ea typeface="Calibri"/>
              </a:rPr>
              <a:t>voluptate</a:t>
            </a:r>
            <a:r>
              <a:rPr lang="pt-BR" sz="1500" kern="0" spc="-1" dirty="0">
                <a:latin typeface="Calibri"/>
                <a:ea typeface="Calibri"/>
              </a:rPr>
              <a:t> </a:t>
            </a:r>
            <a:r>
              <a:rPr lang="pt-BR" sz="1500" kern="0" spc="-1" dirty="0" err="1">
                <a:latin typeface="Calibri"/>
                <a:ea typeface="Calibri"/>
              </a:rPr>
              <a:t>velit</a:t>
            </a:r>
            <a:r>
              <a:rPr lang="pt-BR" sz="1500" kern="0" spc="-1" dirty="0">
                <a:latin typeface="Calibri"/>
                <a:ea typeface="Calibri"/>
              </a:rPr>
              <a:t> esse </a:t>
            </a:r>
            <a:r>
              <a:rPr lang="pt-BR" sz="1500" kern="0" spc="-1" dirty="0" err="1">
                <a:latin typeface="Calibri"/>
                <a:ea typeface="Calibri"/>
              </a:rPr>
              <a:t>cillum</a:t>
            </a:r>
            <a:r>
              <a:rPr lang="pt-BR" sz="1500" kern="0" spc="-1" dirty="0">
                <a:latin typeface="Calibri"/>
                <a:ea typeface="Calibri"/>
              </a:rPr>
              <a:t> </a:t>
            </a:r>
            <a:r>
              <a:rPr lang="pt-BR" sz="1500" kern="0" spc="-1" dirty="0" err="1">
                <a:latin typeface="Calibri"/>
                <a:ea typeface="Calibri"/>
              </a:rPr>
              <a:t>dolore</a:t>
            </a:r>
            <a:r>
              <a:rPr lang="pt-BR" sz="1500" kern="0" spc="-1" dirty="0">
                <a:latin typeface="Calibri"/>
                <a:ea typeface="Calibri"/>
              </a:rPr>
              <a:t> eu </a:t>
            </a:r>
            <a:r>
              <a:rPr lang="pt-BR" sz="1500" kern="0" spc="-1" dirty="0" err="1">
                <a:latin typeface="Calibri"/>
                <a:ea typeface="Calibri"/>
              </a:rPr>
              <a:t>fugiat</a:t>
            </a:r>
            <a:r>
              <a:rPr lang="pt-BR" sz="1500" kern="0" spc="-1" dirty="0">
                <a:latin typeface="Calibri"/>
                <a:ea typeface="Calibri"/>
              </a:rPr>
              <a:t> </a:t>
            </a:r>
            <a:r>
              <a:rPr lang="pt-BR" sz="1500" kern="0" spc="-1" dirty="0" err="1">
                <a:latin typeface="Calibri"/>
                <a:ea typeface="Calibri"/>
              </a:rPr>
              <a:t>nulla</a:t>
            </a:r>
            <a:r>
              <a:rPr lang="pt-BR" sz="1500" kern="0" spc="-1" dirty="0">
                <a:latin typeface="Calibri"/>
                <a:ea typeface="Calibri"/>
              </a:rPr>
              <a:t> </a:t>
            </a:r>
            <a:r>
              <a:rPr lang="pt-BR" sz="1500" kern="0" spc="-1" dirty="0" err="1">
                <a:latin typeface="Calibri"/>
                <a:ea typeface="Calibri"/>
              </a:rPr>
              <a:t>pariatur</a:t>
            </a:r>
            <a:r>
              <a:rPr lang="pt-BR" sz="1500" kern="0" spc="-1" dirty="0">
                <a:latin typeface="Calibri"/>
                <a:ea typeface="Calibri"/>
              </a:rPr>
              <a:t>. </a:t>
            </a:r>
            <a:r>
              <a:rPr lang="pt-BR" sz="1500" kern="0" spc="-1" dirty="0" err="1">
                <a:latin typeface="Calibri"/>
                <a:ea typeface="Calibri"/>
              </a:rPr>
              <a:t>Excepteur</a:t>
            </a:r>
            <a:r>
              <a:rPr lang="pt-BR" sz="1500" kern="0" spc="-1" dirty="0">
                <a:latin typeface="Calibri"/>
                <a:ea typeface="Calibri"/>
              </a:rPr>
              <a:t> </a:t>
            </a:r>
            <a:r>
              <a:rPr lang="pt-BR" sz="1500" kern="0" spc="-1" dirty="0" err="1">
                <a:latin typeface="Calibri"/>
                <a:ea typeface="Calibri"/>
              </a:rPr>
              <a:t>sint</a:t>
            </a:r>
            <a:r>
              <a:rPr lang="pt-BR" sz="1500" kern="0" spc="-1" dirty="0">
                <a:latin typeface="Calibri"/>
                <a:ea typeface="Calibri"/>
              </a:rPr>
              <a:t> </a:t>
            </a:r>
            <a:r>
              <a:rPr lang="pt-BR" sz="1500" kern="0" spc="-1" dirty="0" err="1">
                <a:latin typeface="Calibri"/>
                <a:ea typeface="Calibri"/>
              </a:rPr>
              <a:t>obcaecat</a:t>
            </a:r>
            <a:r>
              <a:rPr lang="pt-BR" sz="1500" kern="0" spc="-1" dirty="0">
                <a:latin typeface="Calibri"/>
                <a:ea typeface="Calibri"/>
              </a:rPr>
              <a:t> </a:t>
            </a:r>
            <a:r>
              <a:rPr lang="pt-BR" sz="1500" kern="0" spc="-1" dirty="0" err="1">
                <a:latin typeface="Calibri"/>
                <a:ea typeface="Calibri"/>
              </a:rPr>
              <a:t>cupiditat</a:t>
            </a:r>
            <a:r>
              <a:rPr lang="pt-BR" sz="1500" kern="0" spc="-1" dirty="0">
                <a:latin typeface="Calibri"/>
                <a:ea typeface="Calibri"/>
              </a:rPr>
              <a:t> non </a:t>
            </a:r>
            <a:r>
              <a:rPr lang="pt-BR" sz="1500" kern="0" spc="-1" dirty="0" err="1">
                <a:latin typeface="Calibri"/>
                <a:ea typeface="Calibri"/>
              </a:rPr>
              <a:t>proident</a:t>
            </a:r>
            <a:r>
              <a:rPr lang="pt-BR" sz="1500" kern="0" spc="-1" dirty="0">
                <a:latin typeface="Calibri"/>
                <a:ea typeface="Calibri"/>
              </a:rPr>
              <a:t>, sunt in culpa </a:t>
            </a:r>
            <a:r>
              <a:rPr lang="pt-BR" sz="1500" kern="0" spc="-1" dirty="0" err="1">
                <a:latin typeface="Calibri"/>
                <a:ea typeface="Calibri"/>
              </a:rPr>
              <a:t>qui</a:t>
            </a:r>
            <a:r>
              <a:rPr lang="pt-BR" sz="1500" kern="0" spc="-1" dirty="0">
                <a:latin typeface="Calibri"/>
                <a:ea typeface="Calibri"/>
              </a:rPr>
              <a:t> </a:t>
            </a:r>
            <a:r>
              <a:rPr lang="pt-BR" sz="1500" kern="0" spc="-1" dirty="0" err="1">
                <a:latin typeface="Calibri"/>
                <a:ea typeface="Calibri"/>
              </a:rPr>
              <a:t>officia</a:t>
            </a:r>
            <a:r>
              <a:rPr lang="pt-BR" sz="1500" kern="0" spc="-1" dirty="0">
                <a:latin typeface="Calibri"/>
                <a:ea typeface="Calibri"/>
              </a:rPr>
              <a:t> </a:t>
            </a:r>
            <a:r>
              <a:rPr lang="pt-BR" sz="1500" kern="0" spc="-1" dirty="0" err="1">
                <a:latin typeface="Calibri"/>
                <a:ea typeface="Calibri"/>
              </a:rPr>
              <a:t>deserunt</a:t>
            </a:r>
            <a:r>
              <a:rPr lang="pt-BR" sz="1500" kern="0" spc="-1" dirty="0">
                <a:latin typeface="Calibri"/>
                <a:ea typeface="Calibri"/>
              </a:rPr>
              <a:t> </a:t>
            </a:r>
            <a:r>
              <a:rPr lang="pt-BR" sz="1500" kern="0" spc="-1" dirty="0" err="1">
                <a:latin typeface="Calibri"/>
                <a:ea typeface="Calibri"/>
              </a:rPr>
              <a:t>mollit</a:t>
            </a:r>
            <a:r>
              <a:rPr lang="pt-BR" sz="1500" kern="0" spc="-1" dirty="0">
                <a:latin typeface="Calibri"/>
                <a:ea typeface="Calibri"/>
              </a:rPr>
              <a:t> </a:t>
            </a:r>
            <a:r>
              <a:rPr lang="pt-BR" sz="1500" kern="0" spc="-1" dirty="0" err="1">
                <a:latin typeface="Calibri"/>
                <a:ea typeface="Calibri"/>
              </a:rPr>
              <a:t>anim</a:t>
            </a:r>
            <a:r>
              <a:rPr lang="pt-BR" sz="1500" kern="0" spc="-1" dirty="0">
                <a:latin typeface="Calibri"/>
                <a:ea typeface="Calibri"/>
              </a:rPr>
              <a:t> id est.</a:t>
            </a:r>
          </a:p>
          <a:p>
            <a:pPr algn="just" defTabSz="883950"/>
            <a:r>
              <a:rPr lang="pt-BR" sz="1500" kern="0" spc="-1" dirty="0" err="1">
                <a:latin typeface="Calibri"/>
                <a:ea typeface="Calibri"/>
              </a:rPr>
              <a:t>consequatur</a:t>
            </a:r>
            <a:r>
              <a:rPr lang="pt-BR" sz="1500" kern="0" spc="-1" dirty="0">
                <a:latin typeface="Calibri"/>
                <a:ea typeface="Calibri"/>
              </a:rPr>
              <a:t>. Quis </a:t>
            </a:r>
            <a:r>
              <a:rPr lang="pt-BR" sz="1500" kern="0" spc="-1" dirty="0" err="1">
                <a:latin typeface="Calibri"/>
                <a:ea typeface="Calibri"/>
              </a:rPr>
              <a:t>aute</a:t>
            </a:r>
            <a:r>
              <a:rPr lang="pt-BR" sz="1500" kern="0" spc="-1" dirty="0">
                <a:latin typeface="Calibri"/>
                <a:ea typeface="Calibri"/>
              </a:rPr>
              <a:t> </a:t>
            </a:r>
            <a:r>
              <a:rPr lang="pt-BR" sz="1500" kern="0" spc="-1" dirty="0" err="1">
                <a:latin typeface="Calibri"/>
                <a:ea typeface="Calibri"/>
              </a:rPr>
              <a:t>iure</a:t>
            </a:r>
            <a:r>
              <a:rPr lang="pt-BR" sz="1500" kern="0" spc="-1" dirty="0">
                <a:latin typeface="Calibri"/>
                <a:ea typeface="Calibri"/>
              </a:rPr>
              <a:t> </a:t>
            </a:r>
            <a:r>
              <a:rPr lang="pt-BR" sz="1500" kern="0" spc="-1" dirty="0" err="1">
                <a:latin typeface="Calibri"/>
                <a:ea typeface="Calibri"/>
              </a:rPr>
              <a:t>reprehenderit</a:t>
            </a:r>
            <a:r>
              <a:rPr lang="pt-BR" sz="1500" kern="0" spc="-1" dirty="0">
                <a:latin typeface="Calibri"/>
                <a:ea typeface="Calibri"/>
              </a:rPr>
              <a:t> in </a:t>
            </a:r>
            <a:r>
              <a:rPr lang="pt-BR" sz="1500" kern="0" spc="-1" dirty="0" err="1">
                <a:latin typeface="Calibri"/>
                <a:ea typeface="Calibri"/>
              </a:rPr>
              <a:t>voluptate</a:t>
            </a:r>
            <a:r>
              <a:rPr lang="pt-BR" sz="1500" kern="0" spc="-1" dirty="0">
                <a:latin typeface="Calibri"/>
                <a:ea typeface="Calibri"/>
              </a:rPr>
              <a:t> </a:t>
            </a:r>
            <a:r>
              <a:rPr lang="pt-BR" sz="1500" kern="0" spc="-1" dirty="0" err="1">
                <a:latin typeface="Calibri"/>
                <a:ea typeface="Calibri"/>
              </a:rPr>
              <a:t>velit</a:t>
            </a:r>
            <a:r>
              <a:rPr lang="pt-BR" sz="1500" kern="0" spc="-1" dirty="0">
                <a:latin typeface="Calibri"/>
                <a:ea typeface="Calibri"/>
              </a:rPr>
              <a:t> esse </a:t>
            </a:r>
            <a:r>
              <a:rPr lang="pt-BR" sz="1500" kern="0" spc="-1" dirty="0" err="1">
                <a:latin typeface="Calibri"/>
                <a:ea typeface="Calibri"/>
              </a:rPr>
              <a:t>cillum</a:t>
            </a:r>
            <a:r>
              <a:rPr lang="pt-BR" sz="1500" kern="0" spc="-1" dirty="0">
                <a:latin typeface="Calibri"/>
                <a:ea typeface="Calibri"/>
              </a:rPr>
              <a:t> </a:t>
            </a:r>
            <a:r>
              <a:rPr lang="pt-BR" sz="1500" kern="0" spc="-1" dirty="0" err="1">
                <a:latin typeface="Calibri"/>
                <a:ea typeface="Calibri"/>
              </a:rPr>
              <a:t>dolore</a:t>
            </a:r>
            <a:r>
              <a:rPr lang="pt-BR" sz="1500" kern="0" spc="-1" dirty="0">
                <a:latin typeface="Calibri"/>
                <a:ea typeface="Calibri"/>
              </a:rPr>
              <a:t> eu </a:t>
            </a:r>
            <a:r>
              <a:rPr lang="pt-BR" sz="1500" kern="0" spc="-1" dirty="0" err="1">
                <a:latin typeface="Calibri"/>
                <a:ea typeface="Calibri"/>
              </a:rPr>
              <a:t>fugiat</a:t>
            </a:r>
            <a:r>
              <a:rPr lang="pt-BR" sz="1500" kern="0" spc="-1" dirty="0">
                <a:latin typeface="Calibri"/>
                <a:ea typeface="Calibri"/>
              </a:rPr>
              <a:t> </a:t>
            </a:r>
            <a:r>
              <a:rPr lang="pt-BR" sz="1500" kern="0" spc="-1" dirty="0" err="1">
                <a:latin typeface="Calibri"/>
                <a:ea typeface="Calibri"/>
              </a:rPr>
              <a:t>nulla</a:t>
            </a:r>
            <a:r>
              <a:rPr lang="pt-BR" sz="1500" kern="0" spc="-1" dirty="0">
                <a:latin typeface="Calibri"/>
                <a:ea typeface="Calibri"/>
              </a:rPr>
              <a:t> </a:t>
            </a:r>
            <a:r>
              <a:rPr lang="pt-BR" sz="1500" kern="0" spc="-1" dirty="0" err="1">
                <a:latin typeface="Calibri"/>
                <a:ea typeface="Calibri"/>
              </a:rPr>
              <a:t>pariatur</a:t>
            </a:r>
            <a:r>
              <a:rPr lang="pt-BR" sz="1500" kern="0" spc="-1" dirty="0">
                <a:latin typeface="Calibri"/>
                <a:ea typeface="Calibri"/>
              </a:rPr>
              <a:t>. </a:t>
            </a:r>
            <a:r>
              <a:rPr lang="pt-BR" sz="1500" kern="0" spc="-1" dirty="0" err="1">
                <a:latin typeface="Calibri"/>
                <a:ea typeface="Calibri"/>
              </a:rPr>
              <a:t>Excepteur</a:t>
            </a:r>
            <a:r>
              <a:rPr lang="pt-BR" sz="1500" kern="0" spc="-1" dirty="0">
                <a:latin typeface="Calibri"/>
                <a:ea typeface="Calibri"/>
              </a:rPr>
              <a:t> </a:t>
            </a:r>
            <a:r>
              <a:rPr lang="pt-BR" sz="1500" kern="0" spc="-1" dirty="0" err="1">
                <a:latin typeface="Calibri"/>
                <a:ea typeface="Calibri"/>
              </a:rPr>
              <a:t>sint</a:t>
            </a:r>
            <a:r>
              <a:rPr lang="pt-BR" sz="1500" kern="0" spc="-1" dirty="0">
                <a:latin typeface="Calibri"/>
                <a:ea typeface="Calibri"/>
              </a:rPr>
              <a:t> </a:t>
            </a:r>
            <a:r>
              <a:rPr lang="pt-BR" sz="1500" kern="0" spc="-1" dirty="0" err="1">
                <a:latin typeface="Calibri"/>
                <a:ea typeface="Calibri"/>
              </a:rPr>
              <a:t>obcaecat</a:t>
            </a:r>
            <a:r>
              <a:rPr lang="pt-BR" sz="1500" kern="0" spc="-1" dirty="0">
                <a:latin typeface="Calibri"/>
                <a:ea typeface="Calibri"/>
              </a:rPr>
              <a:t> </a:t>
            </a:r>
            <a:r>
              <a:rPr lang="pt-BR" sz="1500" kern="0" spc="-1" dirty="0" err="1">
                <a:latin typeface="Calibri"/>
                <a:ea typeface="Calibri"/>
              </a:rPr>
              <a:t>cupiditat</a:t>
            </a:r>
            <a:r>
              <a:rPr lang="pt-BR" sz="1500" kern="0" spc="-1" dirty="0">
                <a:latin typeface="Calibri"/>
                <a:ea typeface="Calibri"/>
              </a:rPr>
              <a:t> non </a:t>
            </a:r>
            <a:r>
              <a:rPr lang="pt-BR" sz="1500" kern="0" spc="-1" dirty="0" err="1">
                <a:latin typeface="Calibri"/>
                <a:ea typeface="Calibri"/>
              </a:rPr>
              <a:t>proident</a:t>
            </a:r>
            <a:r>
              <a:rPr lang="pt-BR" sz="1500" kern="0" spc="-1" dirty="0">
                <a:latin typeface="Calibri"/>
                <a:ea typeface="Calibri"/>
              </a:rPr>
              <a:t>, sunt in culpa </a:t>
            </a:r>
            <a:r>
              <a:rPr lang="pt-BR" sz="1500" kern="0" spc="-1" dirty="0" err="1">
                <a:latin typeface="Calibri"/>
                <a:ea typeface="Calibri"/>
              </a:rPr>
              <a:t>qui</a:t>
            </a:r>
            <a:r>
              <a:rPr lang="pt-BR" sz="1500" kern="0" spc="-1" dirty="0">
                <a:latin typeface="Calibri"/>
                <a:ea typeface="Calibri"/>
              </a:rPr>
              <a:t> </a:t>
            </a:r>
            <a:r>
              <a:rPr lang="pt-BR" sz="1500" kern="0" spc="-1" dirty="0" err="1">
                <a:latin typeface="Calibri"/>
                <a:ea typeface="Calibri"/>
              </a:rPr>
              <a:t>officia</a:t>
            </a:r>
            <a:r>
              <a:rPr lang="pt-BR" sz="1500" kern="0" spc="-1" dirty="0">
                <a:latin typeface="Calibri"/>
                <a:ea typeface="Calibri"/>
              </a:rPr>
              <a:t> </a:t>
            </a:r>
            <a:r>
              <a:rPr lang="pt-BR" sz="1500" kern="0" spc="-1" dirty="0" err="1">
                <a:latin typeface="Calibri"/>
                <a:ea typeface="Calibri"/>
              </a:rPr>
              <a:t>deserunt</a:t>
            </a:r>
            <a:r>
              <a:rPr lang="pt-BR" sz="1500" kern="0" spc="-1" dirty="0">
                <a:latin typeface="Calibri"/>
                <a:ea typeface="Calibri"/>
              </a:rPr>
              <a:t> </a:t>
            </a:r>
            <a:r>
              <a:rPr lang="pt-BR" sz="1500" kern="0" spc="-1" dirty="0" err="1">
                <a:latin typeface="Calibri"/>
                <a:ea typeface="Calibri"/>
              </a:rPr>
              <a:t>mollit</a:t>
            </a:r>
            <a:r>
              <a:rPr lang="pt-BR" sz="1500" kern="0" spc="-1" dirty="0">
                <a:latin typeface="Calibri"/>
                <a:ea typeface="Calibri"/>
              </a:rPr>
              <a:t> </a:t>
            </a:r>
            <a:r>
              <a:rPr lang="pt-BR" sz="1500" kern="0" spc="-1" dirty="0" err="1">
                <a:latin typeface="Calibri"/>
                <a:ea typeface="Calibri"/>
              </a:rPr>
              <a:t>anim</a:t>
            </a:r>
            <a:r>
              <a:rPr lang="pt-BR" sz="1500" kern="0" spc="-1" dirty="0">
                <a:latin typeface="Calibri"/>
                <a:ea typeface="Calibri"/>
              </a:rPr>
              <a:t> id est.</a:t>
            </a:r>
          </a:p>
          <a:p>
            <a:pPr algn="just" defTabSz="883950"/>
            <a:r>
              <a:rPr lang="pt-BR" sz="1500" kern="0" spc="-1" dirty="0" err="1">
                <a:latin typeface="Calibri"/>
                <a:ea typeface="Calibri"/>
              </a:rPr>
              <a:t>Lorem</a:t>
            </a:r>
            <a:r>
              <a:rPr lang="pt-BR" sz="1500" kern="0" spc="-1" dirty="0">
                <a:latin typeface="Calibri"/>
                <a:ea typeface="Calibri"/>
              </a:rPr>
              <a:t> ipsum </a:t>
            </a:r>
            <a:r>
              <a:rPr lang="pt-BR" sz="1500" kern="0" spc="-1" dirty="0" err="1">
                <a:latin typeface="Calibri"/>
                <a:ea typeface="Calibri"/>
              </a:rPr>
              <a:t>dolor</a:t>
            </a:r>
            <a:r>
              <a:rPr lang="pt-BR" sz="1500" kern="0" spc="-1" dirty="0">
                <a:latin typeface="Calibri"/>
                <a:ea typeface="Calibri"/>
              </a:rPr>
              <a:t> </a:t>
            </a:r>
            <a:r>
              <a:rPr lang="pt-BR" sz="1500" kern="0" spc="-1" dirty="0" err="1">
                <a:latin typeface="Calibri"/>
                <a:ea typeface="Calibri"/>
              </a:rPr>
              <a:t>sit</a:t>
            </a:r>
            <a:r>
              <a:rPr lang="pt-BR" sz="1500" kern="0" spc="-1" dirty="0">
                <a:latin typeface="Calibri"/>
                <a:ea typeface="Calibri"/>
              </a:rPr>
              <a:t> </a:t>
            </a:r>
            <a:r>
              <a:rPr lang="pt-BR" sz="1500" kern="0" spc="-1" dirty="0" err="1">
                <a:latin typeface="Calibri"/>
                <a:ea typeface="Calibri"/>
              </a:rPr>
              <a:t>amet</a:t>
            </a:r>
            <a:r>
              <a:rPr lang="pt-BR" sz="1500" kern="0" spc="-1" dirty="0">
                <a:latin typeface="Calibri"/>
                <a:ea typeface="Calibri"/>
              </a:rPr>
              <a:t>, </a:t>
            </a:r>
            <a:r>
              <a:rPr lang="pt-BR" sz="1500" kern="0" spc="-1" dirty="0" err="1">
                <a:latin typeface="Calibri"/>
                <a:ea typeface="Calibri"/>
              </a:rPr>
              <a:t>consectetur</a:t>
            </a:r>
            <a:r>
              <a:rPr lang="pt-BR" sz="1500" kern="0" spc="-1" dirty="0">
                <a:latin typeface="Calibri"/>
                <a:ea typeface="Calibri"/>
              </a:rPr>
              <a:t> </a:t>
            </a:r>
            <a:r>
              <a:rPr lang="pt-BR" sz="1500" kern="0" spc="-1" dirty="0" err="1">
                <a:latin typeface="Calibri"/>
                <a:ea typeface="Calibri"/>
              </a:rPr>
              <a:t>adipisci</a:t>
            </a:r>
            <a:r>
              <a:rPr lang="pt-BR" sz="1500" kern="0" spc="-1" dirty="0">
                <a:latin typeface="Calibri"/>
                <a:ea typeface="Calibri"/>
              </a:rPr>
              <a:t> </a:t>
            </a:r>
            <a:r>
              <a:rPr lang="pt-BR" sz="1500" kern="0" spc="-1" dirty="0" err="1">
                <a:latin typeface="Calibri"/>
                <a:ea typeface="Calibri"/>
              </a:rPr>
              <a:t>elit</a:t>
            </a:r>
            <a:r>
              <a:rPr lang="pt-BR" sz="1500" kern="0" spc="-1" dirty="0">
                <a:latin typeface="Calibri"/>
                <a:ea typeface="Calibri"/>
              </a:rPr>
              <a:t>, </a:t>
            </a:r>
            <a:r>
              <a:rPr lang="pt-BR" sz="1500" kern="0" spc="-1" dirty="0" err="1">
                <a:latin typeface="Calibri"/>
                <a:ea typeface="Calibri"/>
              </a:rPr>
              <a:t>sed</a:t>
            </a:r>
            <a:r>
              <a:rPr lang="pt-BR" sz="1500" kern="0" spc="-1" dirty="0">
                <a:latin typeface="Calibri"/>
                <a:ea typeface="Calibri"/>
              </a:rPr>
              <a:t> </a:t>
            </a:r>
            <a:r>
              <a:rPr lang="pt-BR" sz="1500" kern="0" spc="-1" dirty="0" err="1">
                <a:latin typeface="Calibri"/>
                <a:ea typeface="Calibri"/>
              </a:rPr>
              <a:t>eiusmod</a:t>
            </a:r>
            <a:r>
              <a:rPr lang="pt-BR" sz="1500" kern="0" spc="-1" dirty="0">
                <a:latin typeface="Calibri"/>
                <a:ea typeface="Calibri"/>
              </a:rPr>
              <a:t> </a:t>
            </a:r>
            <a:r>
              <a:rPr lang="pt-BR" sz="1500" kern="0" spc="-1" dirty="0" err="1">
                <a:latin typeface="Calibri"/>
                <a:ea typeface="Calibri"/>
              </a:rPr>
              <a:t>tempor</a:t>
            </a:r>
            <a:r>
              <a:rPr lang="pt-BR" sz="1500" kern="0" spc="-1" dirty="0">
                <a:latin typeface="Calibri"/>
                <a:ea typeface="Calibri"/>
              </a:rPr>
              <a:t> </a:t>
            </a:r>
            <a:r>
              <a:rPr lang="pt-BR" sz="1500" kern="0" spc="-1" dirty="0" err="1">
                <a:latin typeface="Calibri"/>
                <a:ea typeface="Calibri"/>
              </a:rPr>
              <a:t>incidunt</a:t>
            </a:r>
            <a:r>
              <a:rPr lang="pt-BR" sz="1500" kern="0" spc="-1" dirty="0">
                <a:latin typeface="Calibri"/>
                <a:ea typeface="Calibri"/>
              </a:rPr>
              <a:t> ut labore et </a:t>
            </a:r>
            <a:r>
              <a:rPr lang="pt-BR" sz="1500" kern="0" spc="-1" dirty="0" err="1">
                <a:latin typeface="Calibri"/>
                <a:ea typeface="Calibri"/>
              </a:rPr>
              <a:t>dolore</a:t>
            </a:r>
            <a:r>
              <a:rPr lang="pt-BR" sz="1500" kern="0" spc="-1" dirty="0">
                <a:latin typeface="Calibri"/>
                <a:ea typeface="Calibri"/>
              </a:rPr>
              <a:t> magna </a:t>
            </a:r>
            <a:r>
              <a:rPr lang="pt-BR" sz="1500" kern="0" spc="-1" dirty="0" err="1">
                <a:latin typeface="Calibri"/>
                <a:ea typeface="Calibri"/>
              </a:rPr>
              <a:t>aliqua</a:t>
            </a:r>
            <a:r>
              <a:rPr lang="pt-BR" sz="1500" kern="0" spc="-1" dirty="0">
                <a:latin typeface="Calibri"/>
                <a:ea typeface="Calibri"/>
              </a:rPr>
              <a:t>. Ut </a:t>
            </a:r>
            <a:r>
              <a:rPr lang="pt-BR" sz="1500" kern="0" spc="-1" dirty="0" err="1">
                <a:latin typeface="Calibri"/>
                <a:ea typeface="Calibri"/>
              </a:rPr>
              <a:t>enim</a:t>
            </a:r>
            <a:r>
              <a:rPr lang="pt-BR" sz="1500" kern="0" spc="-1" dirty="0">
                <a:latin typeface="Calibri"/>
                <a:ea typeface="Calibri"/>
              </a:rPr>
              <a:t> ad </a:t>
            </a:r>
            <a:r>
              <a:rPr lang="pt-BR" sz="1500" kern="0" spc="-1" dirty="0" err="1">
                <a:latin typeface="Calibri"/>
                <a:ea typeface="Calibri"/>
              </a:rPr>
              <a:t>minim</a:t>
            </a:r>
            <a:r>
              <a:rPr lang="pt-BR" sz="1500" kern="0" spc="-1" dirty="0">
                <a:latin typeface="Calibri"/>
                <a:ea typeface="Calibri"/>
              </a:rPr>
              <a:t> </a:t>
            </a:r>
            <a:r>
              <a:rPr lang="pt-BR" sz="1500" kern="0" spc="-1" dirty="0" err="1">
                <a:latin typeface="Calibri"/>
                <a:ea typeface="Calibri"/>
              </a:rPr>
              <a:t>veniam</a:t>
            </a:r>
            <a:r>
              <a:rPr lang="pt-BR" sz="1500" kern="0" spc="-1" dirty="0">
                <a:latin typeface="Calibri"/>
                <a:ea typeface="Calibri"/>
              </a:rPr>
              <a:t>, quis </a:t>
            </a:r>
            <a:r>
              <a:rPr lang="pt-BR" sz="1500" kern="0" spc="-1" dirty="0" err="1">
                <a:latin typeface="Calibri"/>
                <a:ea typeface="Calibri"/>
              </a:rPr>
              <a:t>nostrum</a:t>
            </a:r>
            <a:r>
              <a:rPr lang="pt-BR" sz="1500" kern="0" spc="-1" dirty="0">
                <a:latin typeface="Calibri"/>
                <a:ea typeface="Calibri"/>
              </a:rPr>
              <a:t> </a:t>
            </a:r>
            <a:r>
              <a:rPr lang="pt-BR" sz="1500" kern="0" spc="-1" dirty="0" err="1">
                <a:latin typeface="Calibri"/>
                <a:ea typeface="Calibri"/>
              </a:rPr>
              <a:t>exercitationem</a:t>
            </a:r>
            <a:r>
              <a:rPr lang="pt-BR" sz="1500" kern="0" spc="-1" dirty="0">
                <a:latin typeface="Calibri"/>
                <a:ea typeface="Calibri"/>
              </a:rPr>
              <a:t> </a:t>
            </a:r>
            <a:r>
              <a:rPr lang="pt-BR" sz="1500" kern="0" spc="-1" dirty="0" err="1">
                <a:latin typeface="Calibri"/>
                <a:ea typeface="Calibri"/>
              </a:rPr>
              <a:t>ullam</a:t>
            </a:r>
            <a:r>
              <a:rPr lang="pt-BR" sz="1500" kern="0" spc="-1" dirty="0">
                <a:latin typeface="Calibri"/>
                <a:ea typeface="Calibri"/>
              </a:rPr>
              <a:t> </a:t>
            </a:r>
            <a:r>
              <a:rPr lang="pt-BR" sz="1500" kern="0" spc="-1" dirty="0" err="1">
                <a:latin typeface="Calibri"/>
                <a:ea typeface="Calibri"/>
              </a:rPr>
              <a:t>corporis</a:t>
            </a:r>
            <a:r>
              <a:rPr lang="pt-BR" sz="1500" kern="0" spc="-1" dirty="0">
                <a:latin typeface="Calibri"/>
                <a:ea typeface="Calibri"/>
              </a:rPr>
              <a:t> </a:t>
            </a:r>
            <a:r>
              <a:rPr lang="pt-BR" sz="1500" kern="0" spc="-1" dirty="0" err="1">
                <a:latin typeface="Calibri"/>
                <a:ea typeface="Calibri"/>
              </a:rPr>
              <a:t>suscipit</a:t>
            </a:r>
            <a:r>
              <a:rPr lang="pt-BR" sz="1500" kern="0" spc="-1" dirty="0">
                <a:latin typeface="Calibri"/>
                <a:ea typeface="Calibri"/>
              </a:rPr>
              <a:t>.</a:t>
            </a:r>
          </a:p>
        </p:txBody>
      </p:sp>
      <p:sp>
        <p:nvSpPr>
          <p:cNvPr id="5" name="CustomShape 3">
            <a:extLst>
              <a:ext uri="{FF2B5EF4-FFF2-40B4-BE49-F238E27FC236}">
                <a16:creationId xmlns:a16="http://schemas.microsoft.com/office/drawing/2014/main" id="{B0FBC68A-E613-03F9-2AB0-AEEA4586BB62}"/>
              </a:ext>
            </a:extLst>
          </p:cNvPr>
          <p:cNvSpPr/>
          <p:nvPr/>
        </p:nvSpPr>
        <p:spPr>
          <a:xfrm>
            <a:off x="209094" y="6651264"/>
            <a:ext cx="3601080" cy="819106"/>
          </a:xfrm>
          <a:prstGeom prst="rect">
            <a:avLst/>
          </a:prstGeom>
          <a:noFill/>
          <a:ln>
            <a:noFill/>
          </a:ln>
          <a:effectLst/>
        </p:spPr>
        <p:txBody>
          <a:bodyPr lIns="90000" tIns="45000" rIns="90000" bIns="45000">
            <a:noAutofit/>
          </a:bodyPr>
          <a:lstStyle/>
          <a:p>
            <a:pPr algn="just" defTabSz="883950"/>
            <a:r>
              <a:rPr lang="pt-BR" sz="1500" kern="0" spc="-1" dirty="0" err="1">
                <a:latin typeface="Calibri"/>
                <a:ea typeface="Calibri"/>
              </a:rPr>
              <a:t>Lorem</a:t>
            </a:r>
            <a:r>
              <a:rPr lang="pt-BR" sz="1500" kern="0" spc="-1" dirty="0">
                <a:latin typeface="Calibri"/>
                <a:ea typeface="Calibri"/>
              </a:rPr>
              <a:t> ipsum </a:t>
            </a:r>
            <a:r>
              <a:rPr lang="pt-BR" sz="1500" kern="0" spc="-1" dirty="0" err="1">
                <a:latin typeface="Calibri"/>
                <a:ea typeface="Calibri"/>
              </a:rPr>
              <a:t>dolor</a:t>
            </a:r>
            <a:r>
              <a:rPr lang="pt-BR" sz="1500" kern="0" spc="-1" dirty="0">
                <a:latin typeface="Calibri"/>
                <a:ea typeface="Calibri"/>
              </a:rPr>
              <a:t> </a:t>
            </a:r>
            <a:r>
              <a:rPr lang="pt-BR" sz="1500" kern="0" spc="-1" dirty="0" err="1">
                <a:latin typeface="Calibri"/>
                <a:ea typeface="Calibri"/>
              </a:rPr>
              <a:t>sit</a:t>
            </a:r>
            <a:r>
              <a:rPr lang="pt-BR" sz="1500" kern="0" spc="-1" dirty="0">
                <a:latin typeface="Calibri"/>
                <a:ea typeface="Calibri"/>
              </a:rPr>
              <a:t> </a:t>
            </a:r>
            <a:r>
              <a:rPr lang="pt-BR" sz="1500" kern="0" spc="-1" dirty="0" err="1">
                <a:latin typeface="Calibri"/>
                <a:ea typeface="Calibri"/>
              </a:rPr>
              <a:t>amet</a:t>
            </a:r>
            <a:r>
              <a:rPr lang="pt-BR" sz="1500" kern="0" spc="-1" dirty="0">
                <a:latin typeface="Calibri"/>
                <a:ea typeface="Calibri"/>
              </a:rPr>
              <a:t>, </a:t>
            </a:r>
            <a:r>
              <a:rPr lang="pt-BR" sz="1500" kern="0" spc="-1" dirty="0" err="1">
                <a:latin typeface="Calibri"/>
                <a:ea typeface="Calibri"/>
              </a:rPr>
              <a:t>consectetur</a:t>
            </a:r>
            <a:r>
              <a:rPr lang="pt-BR" sz="1500" kern="0" spc="-1" dirty="0">
                <a:latin typeface="Calibri"/>
                <a:ea typeface="Calibri"/>
              </a:rPr>
              <a:t> </a:t>
            </a:r>
            <a:r>
              <a:rPr lang="pt-BR" sz="1500" kern="0" spc="-1" dirty="0" err="1">
                <a:latin typeface="Calibri"/>
                <a:ea typeface="Calibri"/>
              </a:rPr>
              <a:t>adipisci</a:t>
            </a:r>
            <a:r>
              <a:rPr lang="pt-BR" sz="1500" kern="0" spc="-1" dirty="0">
                <a:latin typeface="Calibri"/>
                <a:ea typeface="Calibri"/>
              </a:rPr>
              <a:t> </a:t>
            </a:r>
            <a:r>
              <a:rPr lang="pt-BR" sz="1500" kern="0" spc="-1" dirty="0" err="1">
                <a:latin typeface="Calibri"/>
                <a:ea typeface="Calibri"/>
              </a:rPr>
              <a:t>elit</a:t>
            </a:r>
            <a:r>
              <a:rPr lang="pt-BR" sz="1500" kern="0" spc="-1" dirty="0">
                <a:latin typeface="Calibri"/>
                <a:ea typeface="Calibri"/>
              </a:rPr>
              <a:t>, </a:t>
            </a:r>
            <a:r>
              <a:rPr lang="pt-BR" sz="1500" kern="0" spc="-1" dirty="0" err="1">
                <a:latin typeface="Calibri"/>
                <a:ea typeface="Calibri"/>
              </a:rPr>
              <a:t>sed</a:t>
            </a:r>
            <a:r>
              <a:rPr lang="pt-BR" sz="1500" kern="0" spc="-1" dirty="0">
                <a:latin typeface="Calibri"/>
                <a:ea typeface="Calibri"/>
              </a:rPr>
              <a:t> </a:t>
            </a:r>
            <a:r>
              <a:rPr lang="pt-BR" sz="1500" kern="0" spc="-1" dirty="0" err="1">
                <a:latin typeface="Calibri"/>
                <a:ea typeface="Calibri"/>
              </a:rPr>
              <a:t>eiusmod</a:t>
            </a:r>
            <a:r>
              <a:rPr lang="pt-BR" sz="1500" kern="0" spc="-1" dirty="0">
                <a:latin typeface="Calibri"/>
                <a:ea typeface="Calibri"/>
              </a:rPr>
              <a:t> </a:t>
            </a:r>
            <a:r>
              <a:rPr lang="pt-BR" sz="1500" kern="0" spc="-1" dirty="0" err="1">
                <a:latin typeface="Calibri"/>
                <a:ea typeface="Calibri"/>
              </a:rPr>
              <a:t>tempor</a:t>
            </a:r>
            <a:r>
              <a:rPr lang="pt-BR" sz="1500" kern="0" spc="-1" dirty="0">
                <a:latin typeface="Calibri"/>
                <a:ea typeface="Calibri"/>
              </a:rPr>
              <a:t> </a:t>
            </a:r>
            <a:r>
              <a:rPr lang="pt-BR" sz="1500" kern="0" spc="-1" dirty="0" err="1">
                <a:latin typeface="Calibri"/>
                <a:ea typeface="Calibri"/>
              </a:rPr>
              <a:t>incidunt</a:t>
            </a:r>
            <a:r>
              <a:rPr lang="pt-BR" sz="1500" kern="0" spc="-1" dirty="0">
                <a:latin typeface="Calibri"/>
                <a:ea typeface="Calibri"/>
              </a:rPr>
              <a:t> ut labore et </a:t>
            </a:r>
            <a:r>
              <a:rPr lang="pt-BR" sz="1500" kern="0" spc="-1" dirty="0" err="1">
                <a:latin typeface="Calibri"/>
                <a:ea typeface="Calibri"/>
              </a:rPr>
              <a:t>dolore</a:t>
            </a:r>
            <a:r>
              <a:rPr lang="pt-BR" sz="1500" kern="0" spc="-1" dirty="0">
                <a:latin typeface="Calibri"/>
                <a:ea typeface="Calibri"/>
              </a:rPr>
              <a:t> magna </a:t>
            </a:r>
            <a:r>
              <a:rPr lang="pt-BR" sz="1500" kern="0" spc="-1" dirty="0" err="1">
                <a:latin typeface="Calibri"/>
                <a:ea typeface="Calibri"/>
              </a:rPr>
              <a:t>aliqua</a:t>
            </a:r>
            <a:r>
              <a:rPr lang="pt-BR" sz="1500" kern="0" spc="-1" dirty="0">
                <a:latin typeface="Calibri"/>
                <a:ea typeface="Calibri"/>
              </a:rPr>
              <a:t>. Ut </a:t>
            </a:r>
            <a:r>
              <a:rPr lang="pt-BR" sz="1500" kern="0" spc="-1" dirty="0" err="1">
                <a:latin typeface="Calibri"/>
                <a:ea typeface="Calibri"/>
              </a:rPr>
              <a:t>enim</a:t>
            </a:r>
            <a:endParaRPr lang="pt-BR" sz="1500" kern="0" spc="-1" dirty="0">
              <a:latin typeface="Calibri"/>
              <a:ea typeface="Calibri"/>
            </a:endParaRP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3433432B-3EED-E0D6-0EBF-E5A9F6684DA4}"/>
              </a:ext>
            </a:extLst>
          </p:cNvPr>
          <p:cNvSpPr txBox="1"/>
          <p:nvPr/>
        </p:nvSpPr>
        <p:spPr>
          <a:xfrm>
            <a:off x="3886015" y="8720264"/>
            <a:ext cx="3399698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 defTabSz="883950"/>
            <a:r>
              <a:rPr lang="pt-BR" sz="1500" kern="0" spc="-1" dirty="0" err="1">
                <a:latin typeface="Calibri"/>
                <a:ea typeface="Calibri"/>
              </a:rPr>
              <a:t>Lorem</a:t>
            </a:r>
            <a:r>
              <a:rPr lang="pt-BR" sz="1500" kern="0" spc="-1" dirty="0">
                <a:latin typeface="Calibri"/>
                <a:ea typeface="Calibri"/>
              </a:rPr>
              <a:t> ipsum </a:t>
            </a:r>
            <a:r>
              <a:rPr lang="pt-BR" sz="1500" kern="0" spc="-1" dirty="0" err="1">
                <a:latin typeface="Calibri"/>
                <a:ea typeface="Calibri"/>
              </a:rPr>
              <a:t>dolor</a:t>
            </a:r>
            <a:r>
              <a:rPr lang="pt-BR" sz="1500" kern="0" spc="-1" dirty="0">
                <a:latin typeface="Calibri"/>
                <a:ea typeface="Calibri"/>
              </a:rPr>
              <a:t> </a:t>
            </a:r>
            <a:r>
              <a:rPr lang="pt-BR" sz="1500" kern="0" spc="-1" dirty="0" err="1">
                <a:latin typeface="Calibri"/>
                <a:ea typeface="Calibri"/>
              </a:rPr>
              <a:t>sit</a:t>
            </a:r>
            <a:r>
              <a:rPr lang="pt-BR" sz="1500" kern="0" spc="-1" dirty="0">
                <a:latin typeface="Calibri"/>
                <a:ea typeface="Calibri"/>
              </a:rPr>
              <a:t> </a:t>
            </a:r>
            <a:r>
              <a:rPr lang="pt-BR" sz="1500" kern="0" spc="-1" dirty="0" err="1">
                <a:latin typeface="Calibri"/>
                <a:ea typeface="Calibri"/>
              </a:rPr>
              <a:t>amet</a:t>
            </a:r>
            <a:r>
              <a:rPr lang="pt-BR" sz="1500" kern="0" spc="-1" dirty="0">
                <a:latin typeface="Calibri"/>
                <a:ea typeface="Calibri"/>
              </a:rPr>
              <a:t>, </a:t>
            </a:r>
            <a:r>
              <a:rPr lang="pt-BR" sz="1500" kern="0" spc="-1" dirty="0" err="1">
                <a:latin typeface="Calibri"/>
                <a:ea typeface="Calibri"/>
              </a:rPr>
              <a:t>consectetur</a:t>
            </a:r>
            <a:r>
              <a:rPr lang="pt-BR" sz="1500" kern="0" spc="-1" dirty="0">
                <a:latin typeface="Calibri"/>
                <a:ea typeface="Calibri"/>
              </a:rPr>
              <a:t> </a:t>
            </a:r>
            <a:r>
              <a:rPr lang="pt-BR" sz="1500" kern="0" spc="-1" dirty="0" err="1">
                <a:latin typeface="Calibri"/>
                <a:ea typeface="Calibri"/>
              </a:rPr>
              <a:t>adipisci</a:t>
            </a:r>
            <a:r>
              <a:rPr lang="pt-BR" sz="1500" kern="0" spc="-1" dirty="0">
                <a:latin typeface="Calibri"/>
                <a:ea typeface="Calibri"/>
              </a:rPr>
              <a:t> </a:t>
            </a:r>
            <a:r>
              <a:rPr lang="pt-BR" sz="1500" kern="0" spc="-1" dirty="0" err="1">
                <a:latin typeface="Calibri"/>
                <a:ea typeface="Calibri"/>
              </a:rPr>
              <a:t>elit</a:t>
            </a:r>
            <a:r>
              <a:rPr lang="pt-BR" sz="1500" kern="0" spc="-1" dirty="0">
                <a:latin typeface="Calibri"/>
                <a:ea typeface="Calibri"/>
              </a:rPr>
              <a:t>, </a:t>
            </a:r>
            <a:r>
              <a:rPr lang="pt-BR" sz="1500" kern="0" spc="-1" dirty="0" err="1">
                <a:latin typeface="Calibri"/>
                <a:ea typeface="Calibri"/>
              </a:rPr>
              <a:t>sed</a:t>
            </a:r>
            <a:r>
              <a:rPr lang="pt-BR" sz="1500" kern="0" spc="-1" dirty="0">
                <a:latin typeface="Calibri"/>
                <a:ea typeface="Calibri"/>
              </a:rPr>
              <a:t> </a:t>
            </a:r>
            <a:r>
              <a:rPr lang="pt-BR" sz="1500" kern="0" spc="-1" dirty="0" err="1">
                <a:latin typeface="Calibri"/>
                <a:ea typeface="Calibri"/>
              </a:rPr>
              <a:t>eiusmod</a:t>
            </a:r>
            <a:r>
              <a:rPr lang="pt-BR" sz="1500" kern="0" spc="-1" dirty="0">
                <a:latin typeface="Calibri"/>
                <a:ea typeface="Calibri"/>
              </a:rPr>
              <a:t> </a:t>
            </a:r>
            <a:r>
              <a:rPr lang="pt-BR" sz="1500" kern="0" spc="-1" dirty="0" err="1">
                <a:latin typeface="Calibri"/>
                <a:ea typeface="Calibri"/>
              </a:rPr>
              <a:t>tempor</a:t>
            </a:r>
            <a:r>
              <a:rPr lang="pt-BR" sz="1500" kern="0" spc="-1" dirty="0">
                <a:latin typeface="Calibri"/>
                <a:ea typeface="Calibri"/>
              </a:rPr>
              <a:t> </a:t>
            </a:r>
            <a:r>
              <a:rPr lang="pt-BR" sz="1500" kern="0" spc="-1" dirty="0" err="1">
                <a:latin typeface="Calibri"/>
                <a:ea typeface="Calibri"/>
              </a:rPr>
              <a:t>incidunt</a:t>
            </a:r>
            <a:r>
              <a:rPr lang="pt-BR" sz="1500" kern="0" spc="-1" dirty="0">
                <a:latin typeface="Calibri"/>
                <a:ea typeface="Calibri"/>
              </a:rPr>
              <a:t> ut labore et </a:t>
            </a:r>
            <a:r>
              <a:rPr lang="pt-BR" sz="1500" kern="0" spc="-1" dirty="0" err="1">
                <a:latin typeface="Calibri"/>
                <a:ea typeface="Calibri"/>
              </a:rPr>
              <a:t>dolore</a:t>
            </a:r>
            <a:r>
              <a:rPr lang="pt-BR" sz="1500" kern="0" spc="-1" dirty="0">
                <a:latin typeface="Calibri"/>
                <a:ea typeface="Calibri"/>
              </a:rPr>
              <a:t> magna </a:t>
            </a:r>
            <a:r>
              <a:rPr lang="pt-BR" sz="1500" kern="0" spc="-1" dirty="0" err="1">
                <a:latin typeface="Calibri"/>
                <a:ea typeface="Calibri"/>
              </a:rPr>
              <a:t>aliqua</a:t>
            </a:r>
            <a:r>
              <a:rPr lang="pt-BR" sz="1500" kern="0" spc="-1" dirty="0">
                <a:latin typeface="Calibri"/>
                <a:ea typeface="Calibri"/>
              </a:rPr>
              <a:t>. Ut </a:t>
            </a:r>
            <a:r>
              <a:rPr lang="pt-BR" sz="1500" kern="0" spc="-1" dirty="0" err="1">
                <a:latin typeface="Calibri"/>
                <a:ea typeface="Calibri"/>
              </a:rPr>
              <a:t>enim</a:t>
            </a:r>
            <a:r>
              <a:rPr lang="pt-BR" sz="1500" kern="0" spc="-1" dirty="0">
                <a:latin typeface="Calibri"/>
                <a:ea typeface="Calibri"/>
              </a:rPr>
              <a:t> ad </a:t>
            </a:r>
            <a:r>
              <a:rPr lang="pt-BR" sz="1500" kern="0" spc="-1" dirty="0" err="1">
                <a:latin typeface="Calibri"/>
                <a:ea typeface="Calibri"/>
              </a:rPr>
              <a:t>minim</a:t>
            </a:r>
            <a:r>
              <a:rPr lang="pt-BR" sz="1500" kern="0" spc="-1" dirty="0">
                <a:latin typeface="Calibri"/>
                <a:ea typeface="Calibri"/>
              </a:rPr>
              <a:t> </a:t>
            </a:r>
            <a:r>
              <a:rPr lang="pt-BR" sz="1500" kern="0" spc="-1" dirty="0" err="1">
                <a:latin typeface="Calibri"/>
                <a:ea typeface="Calibri"/>
              </a:rPr>
              <a:t>veniam</a:t>
            </a:r>
            <a:r>
              <a:rPr lang="pt-BR" sz="1500" kern="0" spc="-1" dirty="0">
                <a:latin typeface="Calibri"/>
                <a:ea typeface="Calibri"/>
              </a:rPr>
              <a:t>, quis </a:t>
            </a:r>
            <a:r>
              <a:rPr lang="pt-BR" sz="1500" kern="0" spc="-1" dirty="0" err="1">
                <a:latin typeface="Calibri"/>
                <a:ea typeface="Calibri"/>
              </a:rPr>
              <a:t>nostrum</a:t>
            </a:r>
            <a:r>
              <a:rPr lang="pt-BR" sz="1500" kern="0" spc="-1" dirty="0">
                <a:latin typeface="Calibri"/>
                <a:ea typeface="Calibri"/>
              </a:rPr>
              <a:t> </a:t>
            </a:r>
            <a:r>
              <a:rPr lang="pt-BR" sz="1500" kern="0" spc="-1" dirty="0" err="1">
                <a:latin typeface="Calibri"/>
                <a:ea typeface="Calibri"/>
              </a:rPr>
              <a:t>exercitationem</a:t>
            </a:r>
            <a:r>
              <a:rPr lang="pt-BR" sz="1500" kern="0" spc="-1" dirty="0">
                <a:latin typeface="Calibri"/>
                <a:ea typeface="Calibri"/>
              </a:rPr>
              <a:t> </a:t>
            </a:r>
            <a:r>
              <a:rPr lang="pt-BR" sz="1500" kern="0" spc="-1" dirty="0" err="1">
                <a:latin typeface="Calibri"/>
                <a:ea typeface="Calibri"/>
              </a:rPr>
              <a:t>ullam</a:t>
            </a:r>
            <a:r>
              <a:rPr lang="pt-BR" sz="1500" kern="0" spc="-1" dirty="0">
                <a:latin typeface="Calibri"/>
                <a:ea typeface="Calibri"/>
              </a:rPr>
              <a:t> </a:t>
            </a:r>
            <a:r>
              <a:rPr lang="pt-BR" sz="1500" kern="0" spc="-1" dirty="0" err="1">
                <a:latin typeface="Calibri"/>
                <a:ea typeface="Calibri"/>
              </a:rPr>
              <a:t>corporis</a:t>
            </a:r>
            <a:r>
              <a:rPr lang="pt-BR" sz="1500" kern="0" spc="-1" dirty="0">
                <a:latin typeface="Calibri"/>
                <a:ea typeface="Calibri"/>
              </a:rPr>
              <a:t> </a:t>
            </a:r>
            <a:r>
              <a:rPr lang="pt-BR" sz="1500" kern="0" spc="-1" dirty="0" err="1">
                <a:latin typeface="Calibri"/>
                <a:ea typeface="Calibri"/>
              </a:rPr>
              <a:t>suscipit</a:t>
            </a:r>
            <a:r>
              <a:rPr lang="pt-BR" sz="1500" kern="0" spc="-1" dirty="0">
                <a:latin typeface="Calibri"/>
                <a:ea typeface="Calibri"/>
              </a:rPr>
              <a:t> </a:t>
            </a:r>
            <a:r>
              <a:rPr lang="pt-BR" sz="1500" kern="0" spc="-1" dirty="0" err="1">
                <a:latin typeface="Calibri"/>
                <a:ea typeface="Calibri"/>
              </a:rPr>
              <a:t>laboriosam</a:t>
            </a:r>
            <a:r>
              <a:rPr lang="pt-BR" sz="1500" kern="0" spc="-1" dirty="0">
                <a:latin typeface="Calibri"/>
                <a:ea typeface="Calibri"/>
              </a:rPr>
              <a:t>, </a:t>
            </a:r>
            <a:r>
              <a:rPr lang="pt-BR" sz="1500" kern="0" spc="-1" dirty="0" err="1">
                <a:latin typeface="Calibri"/>
                <a:ea typeface="Calibri"/>
              </a:rPr>
              <a:t>nisi</a:t>
            </a:r>
            <a:r>
              <a:rPr lang="pt-BR" sz="1500" kern="0" spc="-1" dirty="0">
                <a:latin typeface="Calibri"/>
                <a:ea typeface="Calibri"/>
              </a:rPr>
              <a:t> ut </a:t>
            </a:r>
            <a:r>
              <a:rPr lang="pt-BR" sz="1500" kern="0" spc="-1" dirty="0" err="1">
                <a:latin typeface="Calibri"/>
                <a:ea typeface="Calibri"/>
              </a:rPr>
              <a:t>aliquid</a:t>
            </a:r>
            <a:r>
              <a:rPr lang="pt-BR" sz="1500" kern="0" spc="-1" dirty="0">
                <a:latin typeface="Calibri"/>
                <a:ea typeface="Calibri"/>
              </a:rPr>
              <a:t> </a:t>
            </a:r>
            <a:r>
              <a:rPr lang="pt-BR" sz="1500" kern="0" spc="-1" dirty="0" err="1">
                <a:latin typeface="Calibri"/>
                <a:ea typeface="Calibri"/>
              </a:rPr>
              <a:t>ex</a:t>
            </a:r>
            <a:r>
              <a:rPr lang="pt-BR" sz="1500" kern="0" spc="-1" dirty="0">
                <a:latin typeface="Calibri"/>
                <a:ea typeface="Calibri"/>
              </a:rPr>
              <a:t> </a:t>
            </a:r>
            <a:r>
              <a:rPr lang="pt-BR" sz="1500" kern="0" spc="-1" dirty="0" err="1">
                <a:latin typeface="Calibri"/>
                <a:ea typeface="Calibri"/>
              </a:rPr>
              <a:t>ea</a:t>
            </a:r>
            <a:r>
              <a:rPr lang="pt-BR" sz="1500" kern="0" spc="-1" dirty="0">
                <a:latin typeface="Calibri"/>
                <a:ea typeface="Calibri"/>
              </a:rPr>
              <a:t> </a:t>
            </a:r>
            <a:r>
              <a:rPr lang="pt-BR" sz="1500" kern="0" spc="-1" dirty="0" err="1">
                <a:latin typeface="Calibri"/>
                <a:ea typeface="Calibri"/>
              </a:rPr>
              <a:t>commodi</a:t>
            </a:r>
            <a:r>
              <a:rPr lang="pt-BR" sz="1500" kern="0" spc="-1" dirty="0">
                <a:latin typeface="Calibri"/>
                <a:ea typeface="Calibri"/>
              </a:rPr>
              <a:t> </a:t>
            </a:r>
            <a:r>
              <a:rPr lang="pt-BR" sz="1500" kern="0" spc="-1" dirty="0" err="1">
                <a:latin typeface="Calibri"/>
                <a:ea typeface="Calibri"/>
              </a:rPr>
              <a:t>consequatur</a:t>
            </a:r>
            <a:r>
              <a:rPr lang="pt-BR" sz="1500" kern="0" spc="-1" dirty="0">
                <a:latin typeface="Calibri"/>
                <a:ea typeface="Calibri"/>
              </a:rPr>
              <a:t>. Quis </a:t>
            </a:r>
            <a:r>
              <a:rPr lang="pt-BR" sz="1500" kern="0" spc="-1" dirty="0" err="1">
                <a:latin typeface="Calibri"/>
                <a:ea typeface="Calibri"/>
              </a:rPr>
              <a:t>aute</a:t>
            </a:r>
            <a:r>
              <a:rPr lang="pt-BR" sz="1500" kern="0" spc="-1" dirty="0">
                <a:latin typeface="Calibri"/>
                <a:ea typeface="Calibri"/>
              </a:rPr>
              <a:t> </a:t>
            </a:r>
            <a:r>
              <a:rPr lang="pt-BR" sz="1500" kern="0" spc="-1" dirty="0" err="1">
                <a:latin typeface="Calibri"/>
                <a:ea typeface="Calibri"/>
              </a:rPr>
              <a:t>iure</a:t>
            </a:r>
            <a:r>
              <a:rPr lang="pt-BR" sz="1500" kern="0" spc="-1" dirty="0">
                <a:latin typeface="Calibri"/>
                <a:ea typeface="Calibri"/>
              </a:rPr>
              <a:t> </a:t>
            </a:r>
            <a:r>
              <a:rPr lang="pt-BR" sz="1500" kern="0" spc="-1" dirty="0" err="1">
                <a:latin typeface="Calibri"/>
                <a:ea typeface="Calibri"/>
              </a:rPr>
              <a:t>reprehenderit</a:t>
            </a:r>
            <a:r>
              <a:rPr lang="pt-BR" sz="1500" kern="0" spc="-1" dirty="0">
                <a:latin typeface="Calibri"/>
                <a:ea typeface="Calibri"/>
              </a:rPr>
              <a:t> in </a:t>
            </a:r>
            <a:r>
              <a:rPr lang="pt-BR" sz="1500" kern="0" spc="-1" dirty="0" err="1">
                <a:latin typeface="Calibri"/>
                <a:ea typeface="Calibri"/>
              </a:rPr>
              <a:t>voluptate</a:t>
            </a:r>
            <a:r>
              <a:rPr lang="pt-BR" sz="1500" kern="0" spc="-1" dirty="0">
                <a:latin typeface="Calibri"/>
                <a:ea typeface="Calibri"/>
              </a:rPr>
              <a:t> </a:t>
            </a:r>
            <a:r>
              <a:rPr lang="pt-BR" sz="1500" kern="0" spc="-1" dirty="0" err="1">
                <a:latin typeface="Calibri"/>
                <a:ea typeface="Calibri"/>
              </a:rPr>
              <a:t>velit</a:t>
            </a:r>
            <a:r>
              <a:rPr lang="pt-BR" sz="1500" kern="0" spc="-1" dirty="0">
                <a:latin typeface="Calibri"/>
                <a:ea typeface="Calibri"/>
              </a:rPr>
              <a:t>.</a:t>
            </a:r>
          </a:p>
        </p:txBody>
      </p:sp>
      <p:sp>
        <p:nvSpPr>
          <p:cNvPr id="8" name="CustomShape 13">
            <a:extLst>
              <a:ext uri="{FF2B5EF4-FFF2-40B4-BE49-F238E27FC236}">
                <a16:creationId xmlns:a16="http://schemas.microsoft.com/office/drawing/2014/main" id="{94A0AB1F-B807-1275-F331-463E705E6EB0}"/>
              </a:ext>
            </a:extLst>
          </p:cNvPr>
          <p:cNvSpPr/>
          <p:nvPr/>
        </p:nvSpPr>
        <p:spPr>
          <a:xfrm>
            <a:off x="237254" y="1409220"/>
            <a:ext cx="7038143" cy="394194"/>
          </a:xfrm>
          <a:prstGeom prst="rect">
            <a:avLst/>
          </a:prstGeom>
          <a:noFill/>
          <a:ln>
            <a:noFill/>
          </a:ln>
          <a:effectLst/>
        </p:spPr>
        <p:txBody>
          <a:bodyPr lIns="90000" tIns="45000" rIns="90000" bIns="45000">
            <a:noAutofit/>
          </a:bodyPr>
          <a:lstStyle/>
          <a:p>
            <a:pPr algn="ctr" defTabSz="883950">
              <a:defRPr/>
            </a:pPr>
            <a:r>
              <a:rPr lang="pt-BR" b="1" kern="0" spc="-1" dirty="0">
                <a:latin typeface="Calibri"/>
                <a:ea typeface="Calibri"/>
              </a:rPr>
              <a:t>TÍTULO DO TRABALHO FONTE CALIBRE TAMANHO 18</a:t>
            </a:r>
            <a:endParaRPr lang="pt-BR" kern="0" spc="-1" dirty="0">
              <a:latin typeface="Arial"/>
            </a:endParaRPr>
          </a:p>
        </p:txBody>
      </p:sp>
      <p:sp>
        <p:nvSpPr>
          <p:cNvPr id="9" name="CustomShape 12">
            <a:extLst>
              <a:ext uri="{FF2B5EF4-FFF2-40B4-BE49-F238E27FC236}">
                <a16:creationId xmlns:a16="http://schemas.microsoft.com/office/drawing/2014/main" id="{9B57C5BA-29F6-2B81-3187-3E59FD414CBA}"/>
              </a:ext>
            </a:extLst>
          </p:cNvPr>
          <p:cNvSpPr/>
          <p:nvPr/>
        </p:nvSpPr>
        <p:spPr>
          <a:xfrm>
            <a:off x="237253" y="2024057"/>
            <a:ext cx="7038143" cy="555120"/>
          </a:xfrm>
          <a:prstGeom prst="rect">
            <a:avLst/>
          </a:prstGeom>
          <a:noFill/>
          <a:ln>
            <a:noFill/>
          </a:ln>
          <a:effectLst/>
        </p:spPr>
        <p:txBody>
          <a:bodyPr lIns="90000" tIns="45000" rIns="90000" bIns="45000">
            <a:noAutofit/>
          </a:bodyPr>
          <a:lstStyle/>
          <a:p>
            <a:pPr algn="ctr" defTabSz="883950">
              <a:defRPr/>
            </a:pPr>
            <a:r>
              <a:rPr lang="pt-BR" sz="1050" b="1" kern="0" spc="-1" dirty="0">
                <a:latin typeface="Calibri"/>
                <a:ea typeface="Calibri"/>
              </a:rPr>
              <a:t>AUTOR PRINCIPAL:</a:t>
            </a:r>
          </a:p>
          <a:p>
            <a:pPr algn="ctr" defTabSz="883950">
              <a:defRPr/>
            </a:pPr>
            <a:r>
              <a:rPr lang="pt-BR" sz="1050" b="1" kern="0" spc="-1" dirty="0">
                <a:latin typeface="Calibri"/>
                <a:ea typeface="Calibri"/>
              </a:rPr>
              <a:t>CO-AUTORES:</a:t>
            </a:r>
          </a:p>
          <a:p>
            <a:pPr algn="ctr" defTabSz="883950">
              <a:defRPr/>
            </a:pPr>
            <a:r>
              <a:rPr lang="pt-BR" sz="1050" b="1" kern="0" spc="-1" dirty="0">
                <a:latin typeface="Calibri"/>
                <a:ea typeface="Calibri"/>
              </a:rPr>
              <a:t>INFORME NESSA LINHA INSTITUIÇÃO DE ENSINO </a:t>
            </a:r>
            <a:endParaRPr lang="pt-BR" sz="1050" b="1" kern="0" spc="-1" dirty="0">
              <a:latin typeface="Arial"/>
            </a:endParaRPr>
          </a:p>
        </p:txBody>
      </p:sp>
      <p:sp>
        <p:nvSpPr>
          <p:cNvPr id="11" name="Retângulo 10">
            <a:extLst>
              <a:ext uri="{FF2B5EF4-FFF2-40B4-BE49-F238E27FC236}">
                <a16:creationId xmlns:a16="http://schemas.microsoft.com/office/drawing/2014/main" id="{DBEA6CDB-FCA9-5149-C2CE-C1AB026EEEF0}"/>
              </a:ext>
            </a:extLst>
          </p:cNvPr>
          <p:cNvSpPr/>
          <p:nvPr/>
        </p:nvSpPr>
        <p:spPr>
          <a:xfrm>
            <a:off x="3981897" y="2756871"/>
            <a:ext cx="3247200" cy="2318400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>
                <a:solidFill>
                  <a:schemeClr val="tx1"/>
                </a:solidFill>
              </a:rPr>
              <a:t>EXEMPLO IMAGEM/TABELA</a:t>
            </a:r>
          </a:p>
        </p:txBody>
      </p:sp>
      <p:pic>
        <p:nvPicPr>
          <p:cNvPr id="20" name="Imagem 19">
            <a:extLst>
              <a:ext uri="{FF2B5EF4-FFF2-40B4-BE49-F238E27FC236}">
                <a16:creationId xmlns:a16="http://schemas.microsoft.com/office/drawing/2014/main" id="{2CC71792-627A-8580-CFFC-ED9D5E366B5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78" y="1580"/>
            <a:ext cx="7549118" cy="14130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3782556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Tema do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Tema do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1322</TotalTime>
  <Words>568</Words>
  <Application>Microsoft Office PowerPoint</Application>
  <PresentationFormat>Personalizar</PresentationFormat>
  <Paragraphs>22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Calibri</vt:lpstr>
      <vt:lpstr>Tema do Office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Fabricio ORL</dc:creator>
  <cp:lastModifiedBy>Las Marketing</cp:lastModifiedBy>
  <cp:revision>17</cp:revision>
  <cp:lastPrinted>2024-06-11T18:49:54Z</cp:lastPrinted>
  <dcterms:created xsi:type="dcterms:W3CDTF">2024-03-20T19:04:06Z</dcterms:created>
  <dcterms:modified xsi:type="dcterms:W3CDTF">2026-05-18T14:04:44Z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defa4170-0d19-0005-0004-bc88714345d2_Enabled">
    <vt:lpwstr>true</vt:lpwstr>
  </property>
  <property fmtid="{D5CDD505-2E9C-101B-9397-08002B2CF9AE}" pid="3" name="MSIP_Label_defa4170-0d19-0005-0004-bc88714345d2_SetDate">
    <vt:lpwstr>2024-03-20T19:16:14Z</vt:lpwstr>
  </property>
  <property fmtid="{D5CDD505-2E9C-101B-9397-08002B2CF9AE}" pid="4" name="MSIP_Label_defa4170-0d19-0005-0004-bc88714345d2_Method">
    <vt:lpwstr>Standard</vt:lpwstr>
  </property>
  <property fmtid="{D5CDD505-2E9C-101B-9397-08002B2CF9AE}" pid="5" name="MSIP_Label_defa4170-0d19-0005-0004-bc88714345d2_Name">
    <vt:lpwstr>defa4170-0d19-0005-0004-bc88714345d2</vt:lpwstr>
  </property>
  <property fmtid="{D5CDD505-2E9C-101B-9397-08002B2CF9AE}" pid="6" name="MSIP_Label_defa4170-0d19-0005-0004-bc88714345d2_SiteId">
    <vt:lpwstr>62ef4372-a8fa-436c-95f1-f5fe4d87d677</vt:lpwstr>
  </property>
  <property fmtid="{D5CDD505-2E9C-101B-9397-08002B2CF9AE}" pid="7" name="MSIP_Label_defa4170-0d19-0005-0004-bc88714345d2_ActionId">
    <vt:lpwstr>afa038e0-a87d-4c6f-86bc-d1c50b52163b</vt:lpwstr>
  </property>
  <property fmtid="{D5CDD505-2E9C-101B-9397-08002B2CF9AE}" pid="8" name="MSIP_Label_defa4170-0d19-0005-0004-bc88714345d2_ContentBits">
    <vt:lpwstr>0</vt:lpwstr>
  </property>
</Properties>
</file>